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customXml/itemProps29.xml" ContentType="application/vnd.openxmlformats-officedocument.customXmlProperties+xml"/>
  <Override PartName="/customXml/itemProps30.xml" ContentType="application/vnd.openxmlformats-officedocument.customXmlProperties+xml"/>
  <Override PartName="/customXml/itemProps31.xml" ContentType="application/vnd.openxmlformats-officedocument.customXmlProperties+xml"/>
  <Override PartName="/customXml/itemProps32.xml" ContentType="application/vnd.openxmlformats-officedocument.customXmlProperties+xml"/>
  <Override PartName="/customXml/itemProps33.xml" ContentType="application/vnd.openxmlformats-officedocument.customXmlProperties+xml"/>
  <Override PartName="/customXml/itemProps34.xml" ContentType="application/vnd.openxmlformats-officedocument.customXmlProperties+xml"/>
  <Override PartName="/customXml/itemProps35.xml" ContentType="application/vnd.openxmlformats-officedocument.customXmlProperties+xml"/>
  <Override PartName="/customXml/itemProps36.xml" ContentType="application/vnd.openxmlformats-officedocument.customXmlProperties+xml"/>
  <Override PartName="/customXml/itemProps37.xml" ContentType="application/vnd.openxmlformats-officedocument.customXmlProperties+xml"/>
  <Override PartName="/customXml/itemProps38.xml" ContentType="application/vnd.openxmlformats-officedocument.customXmlProperties+xml"/>
  <Override PartName="/customXml/itemProps39.xml" ContentType="application/vnd.openxmlformats-officedocument.customXmlProperties+xml"/>
  <Override PartName="/customXml/itemProps40.xml" ContentType="application/vnd.openxmlformats-officedocument.customXmlProperties+xml"/>
  <Override PartName="/customXml/itemProps41.xml" ContentType="application/vnd.openxmlformats-officedocument.customXmlProperties+xml"/>
  <Override PartName="/customXml/itemProps42.xml" ContentType="application/vnd.openxmlformats-officedocument.customXmlProperties+xml"/>
  <Override PartName="/customXml/itemProps43.xml" ContentType="application/vnd.openxmlformats-officedocument.customXmlProperties+xml"/>
  <Override PartName="/customXml/itemProps44.xml" ContentType="application/vnd.openxmlformats-officedocument.customXmlProperties+xml"/>
  <Override PartName="/customXml/itemProps45.xml" ContentType="application/vnd.openxmlformats-officedocument.customXmlProperties+xml"/>
  <Override PartName="/customXml/itemProps46.xml" ContentType="application/vnd.openxmlformats-officedocument.customXmlProperties+xml"/>
  <Override PartName="/customXml/itemProps47.xml" ContentType="application/vnd.openxmlformats-officedocument.customXmlProperties+xml"/>
  <Override PartName="/customXml/itemProps48.xml" ContentType="application/vnd.openxmlformats-officedocument.customXmlProperties+xml"/>
  <Override PartName="/customXml/itemProps49.xml" ContentType="application/vnd.openxmlformats-officedocument.customXmlProperties+xml"/>
  <Override PartName="/customXml/itemProps50.xml" ContentType="application/vnd.openxmlformats-officedocument.customXmlProperties+xml"/>
  <Override PartName="/customXml/itemProps51.xml" ContentType="application/vnd.openxmlformats-officedocument.customXmlProperties+xml"/>
  <Override PartName="/customXml/itemProps52.xml" ContentType="application/vnd.openxmlformats-officedocument.customXmlProperties+xml"/>
  <Override PartName="/customXml/itemProps53.xml" ContentType="application/vnd.openxmlformats-officedocument.customXmlProperties+xml"/>
  <Override PartName="/customXml/itemProps54.xml" ContentType="application/vnd.openxmlformats-officedocument.customXmlProperties+xml"/>
  <Override PartName="/customXml/itemProps55.xml" ContentType="application/vnd.openxmlformats-officedocument.customXmlProperties+xml"/>
  <Override PartName="/customXml/itemProps56.xml" ContentType="application/vnd.openxmlformats-officedocument.customXmlProperties+xml"/>
  <Override PartName="/customXml/itemProps57.xml" ContentType="application/vnd.openxmlformats-officedocument.customXmlProperties+xml"/>
  <Override PartName="/customXml/itemProps58.xml" ContentType="application/vnd.openxmlformats-officedocument.customXmlProperties+xml"/>
  <Override PartName="/customXml/itemProps59.xml" ContentType="application/vnd.openxmlformats-officedocument.customXmlProperties+xml"/>
  <Override PartName="/customXml/itemProps60.xml" ContentType="application/vnd.openxmlformats-officedocument.customXmlProperties+xml"/>
  <Override PartName="/customXml/itemProps61.xml" ContentType="application/vnd.openxmlformats-officedocument.customXmlProperties+xml"/>
  <Override PartName="/customXml/itemProps62.xml" ContentType="application/vnd.openxmlformats-officedocument.customXmlProperties+xml"/>
  <Override PartName="/customXml/itemProps63.xml" ContentType="application/vnd.openxmlformats-officedocument.customXmlProperties+xml"/>
  <Override PartName="/customXml/itemProps64.xml" ContentType="application/vnd.openxmlformats-officedocument.customXmlProperties+xml"/>
  <Override PartName="/customXml/itemProps65.xml" ContentType="application/vnd.openxmlformats-officedocument.customXmlProperties+xml"/>
  <Override PartName="/customXml/itemProps66.xml" ContentType="application/vnd.openxmlformats-officedocument.customXmlProperties+xml"/>
  <Override PartName="/customXml/itemProps67.xml" ContentType="application/vnd.openxmlformats-officedocument.customXmlProperties+xml"/>
  <Override PartName="/customXml/itemProps68.xml" ContentType="application/vnd.openxmlformats-officedocument.customXmlProperties+xml"/>
  <Override PartName="/customXml/itemProps69.xml" ContentType="application/vnd.openxmlformats-officedocument.customXmlProperties+xml"/>
  <Override PartName="/customXml/itemProps70.xml" ContentType="application/vnd.openxmlformats-officedocument.customXmlProperties+xml"/>
  <Override PartName="/customXml/itemProps71.xml" ContentType="application/vnd.openxmlformats-officedocument.customXmlProperties+xml"/>
  <Override PartName="/customXml/itemProps72.xml" ContentType="application/vnd.openxmlformats-officedocument.customXmlProperties+xml"/>
  <Override PartName="/customXml/itemProps73.xml" ContentType="application/vnd.openxmlformats-officedocument.customXmlProperties+xml"/>
  <Override PartName="/customXml/itemProps74.xml" ContentType="application/vnd.openxmlformats-officedocument.customXmlProperties+xml"/>
  <Override PartName="/customXml/itemProps75.xml" ContentType="application/vnd.openxmlformats-officedocument.customXmlProperties+xml"/>
  <Override PartName="/customXml/itemProps76.xml" ContentType="application/vnd.openxmlformats-officedocument.customXmlProperties+xml"/>
  <Override PartName="/customXml/itemProps77.xml" ContentType="application/vnd.openxmlformats-officedocument.customXmlProperties+xml"/>
  <Override PartName="/customXml/itemProps78.xml" ContentType="application/vnd.openxmlformats-officedocument.customXmlProperties+xml"/>
  <Override PartName="/customXml/itemProps79.xml" ContentType="application/vnd.openxmlformats-officedocument.customXmlProperties+xml"/>
  <Override PartName="/customXml/itemProps80.xml" ContentType="application/vnd.openxmlformats-officedocument.customXmlProperties+xml"/>
  <Override PartName="/customXml/itemProps81.xml" ContentType="application/vnd.openxmlformats-officedocument.customXmlProperties+xml"/>
  <Override PartName="/customXml/itemProps82.xml" ContentType="application/vnd.openxmlformats-officedocument.customXmlProperties+xml"/>
  <Override PartName="/customXml/itemProps8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84"/>
  </p:sldMasterIdLst>
  <p:sldIdLst>
    <p:sldId id="256" r:id="rId85"/>
    <p:sldId id="324" r:id="rId86"/>
    <p:sldId id="350" r:id="rId87"/>
    <p:sldId id="359" r:id="rId88"/>
    <p:sldId id="354" r:id="rId89"/>
    <p:sldId id="353" r:id="rId90"/>
    <p:sldId id="356" r:id="rId91"/>
    <p:sldId id="352" r:id="rId92"/>
    <p:sldId id="355" r:id="rId93"/>
    <p:sldId id="357" r:id="rId94"/>
    <p:sldId id="347" r:id="rId95"/>
    <p:sldId id="358" r:id="rId96"/>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2DF7"/>
    <a:srgbClr val="EE36D8"/>
    <a:srgbClr val="5C024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85" autoAdjust="0"/>
  </p:normalViewPr>
  <p:slideViewPr>
    <p:cSldViewPr>
      <p:cViewPr varScale="1">
        <p:scale>
          <a:sx n="113" d="100"/>
          <a:sy n="113" d="100"/>
        </p:scale>
        <p:origin x="1512" y="108"/>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customXml" Target="../customXml/item26.xml"/><Relationship Id="rId21" Type="http://schemas.openxmlformats.org/officeDocument/2006/relationships/customXml" Target="../customXml/item21.xml"/><Relationship Id="rId34" Type="http://schemas.openxmlformats.org/officeDocument/2006/relationships/customXml" Target="../customXml/item34.xml"/><Relationship Id="rId42" Type="http://schemas.openxmlformats.org/officeDocument/2006/relationships/customXml" Target="../customXml/item42.xml"/><Relationship Id="rId47" Type="http://schemas.openxmlformats.org/officeDocument/2006/relationships/customXml" Target="../customXml/item47.xml"/><Relationship Id="rId50" Type="http://schemas.openxmlformats.org/officeDocument/2006/relationships/customXml" Target="../customXml/item50.xml"/><Relationship Id="rId55" Type="http://schemas.openxmlformats.org/officeDocument/2006/relationships/customXml" Target="../customXml/item55.xml"/><Relationship Id="rId63" Type="http://schemas.openxmlformats.org/officeDocument/2006/relationships/customXml" Target="../customXml/item63.xml"/><Relationship Id="rId68" Type="http://schemas.openxmlformats.org/officeDocument/2006/relationships/customXml" Target="../customXml/item68.xml"/><Relationship Id="rId76" Type="http://schemas.openxmlformats.org/officeDocument/2006/relationships/customXml" Target="../customXml/item76.xml"/><Relationship Id="rId84" Type="http://schemas.openxmlformats.org/officeDocument/2006/relationships/slideMaster" Target="slideMasters/slideMaster1.xml"/><Relationship Id="rId89" Type="http://schemas.openxmlformats.org/officeDocument/2006/relationships/slide" Target="slides/slide5.xml"/><Relationship Id="rId97" Type="http://schemas.openxmlformats.org/officeDocument/2006/relationships/presProps" Target="presProps.xml"/><Relationship Id="rId7" Type="http://schemas.openxmlformats.org/officeDocument/2006/relationships/customXml" Target="../customXml/item7.xml"/><Relationship Id="rId71" Type="http://schemas.openxmlformats.org/officeDocument/2006/relationships/customXml" Target="../customXml/item71.xml"/><Relationship Id="rId92" Type="http://schemas.openxmlformats.org/officeDocument/2006/relationships/slide" Target="slides/slide8.xml"/><Relationship Id="rId2" Type="http://schemas.openxmlformats.org/officeDocument/2006/relationships/customXml" Target="../customXml/item2.xml"/><Relationship Id="rId16" Type="http://schemas.openxmlformats.org/officeDocument/2006/relationships/customXml" Target="../customXml/item16.xml"/><Relationship Id="rId29" Type="http://schemas.openxmlformats.org/officeDocument/2006/relationships/customXml" Target="../customXml/item29.xml"/><Relationship Id="rId11" Type="http://schemas.openxmlformats.org/officeDocument/2006/relationships/customXml" Target="../customXml/item11.xml"/><Relationship Id="rId24" Type="http://schemas.openxmlformats.org/officeDocument/2006/relationships/customXml" Target="../customXml/item24.xml"/><Relationship Id="rId32" Type="http://schemas.openxmlformats.org/officeDocument/2006/relationships/customXml" Target="../customXml/item32.xml"/><Relationship Id="rId37" Type="http://schemas.openxmlformats.org/officeDocument/2006/relationships/customXml" Target="../customXml/item37.xml"/><Relationship Id="rId40" Type="http://schemas.openxmlformats.org/officeDocument/2006/relationships/customXml" Target="../customXml/item40.xml"/><Relationship Id="rId45" Type="http://schemas.openxmlformats.org/officeDocument/2006/relationships/customXml" Target="../customXml/item45.xml"/><Relationship Id="rId53" Type="http://schemas.openxmlformats.org/officeDocument/2006/relationships/customXml" Target="../customXml/item53.xml"/><Relationship Id="rId58" Type="http://schemas.openxmlformats.org/officeDocument/2006/relationships/customXml" Target="../customXml/item58.xml"/><Relationship Id="rId66" Type="http://schemas.openxmlformats.org/officeDocument/2006/relationships/customXml" Target="../customXml/item66.xml"/><Relationship Id="rId74" Type="http://schemas.openxmlformats.org/officeDocument/2006/relationships/customXml" Target="../customXml/item74.xml"/><Relationship Id="rId79" Type="http://schemas.openxmlformats.org/officeDocument/2006/relationships/customXml" Target="../customXml/item79.xml"/><Relationship Id="rId87" Type="http://schemas.openxmlformats.org/officeDocument/2006/relationships/slide" Target="slides/slide3.xml"/><Relationship Id="rId5" Type="http://schemas.openxmlformats.org/officeDocument/2006/relationships/customXml" Target="../customXml/item5.xml"/><Relationship Id="rId61" Type="http://schemas.openxmlformats.org/officeDocument/2006/relationships/customXml" Target="../customXml/item61.xml"/><Relationship Id="rId82" Type="http://schemas.openxmlformats.org/officeDocument/2006/relationships/customXml" Target="../customXml/item82.xml"/><Relationship Id="rId90" Type="http://schemas.openxmlformats.org/officeDocument/2006/relationships/slide" Target="slides/slide6.xml"/><Relationship Id="rId95" Type="http://schemas.openxmlformats.org/officeDocument/2006/relationships/slide" Target="slides/slide11.xml"/><Relationship Id="rId19" Type="http://schemas.openxmlformats.org/officeDocument/2006/relationships/customXml" Target="../customXml/item19.xml"/><Relationship Id="rId14" Type="http://schemas.openxmlformats.org/officeDocument/2006/relationships/customXml" Target="../customXml/item14.xml"/><Relationship Id="rId22" Type="http://schemas.openxmlformats.org/officeDocument/2006/relationships/customXml" Target="../customXml/item22.xml"/><Relationship Id="rId27" Type="http://schemas.openxmlformats.org/officeDocument/2006/relationships/customXml" Target="../customXml/item27.xml"/><Relationship Id="rId30" Type="http://schemas.openxmlformats.org/officeDocument/2006/relationships/customXml" Target="../customXml/item30.xml"/><Relationship Id="rId35" Type="http://schemas.openxmlformats.org/officeDocument/2006/relationships/customXml" Target="../customXml/item35.xml"/><Relationship Id="rId43" Type="http://schemas.openxmlformats.org/officeDocument/2006/relationships/customXml" Target="../customXml/item43.xml"/><Relationship Id="rId48" Type="http://schemas.openxmlformats.org/officeDocument/2006/relationships/customXml" Target="../customXml/item48.xml"/><Relationship Id="rId56" Type="http://schemas.openxmlformats.org/officeDocument/2006/relationships/customXml" Target="../customXml/item56.xml"/><Relationship Id="rId64" Type="http://schemas.openxmlformats.org/officeDocument/2006/relationships/customXml" Target="../customXml/item64.xml"/><Relationship Id="rId69" Type="http://schemas.openxmlformats.org/officeDocument/2006/relationships/customXml" Target="../customXml/item69.xml"/><Relationship Id="rId77" Type="http://schemas.openxmlformats.org/officeDocument/2006/relationships/customXml" Target="../customXml/item77.xml"/><Relationship Id="rId100" Type="http://schemas.openxmlformats.org/officeDocument/2006/relationships/tableStyles" Target="tableStyles.xml"/><Relationship Id="rId8" Type="http://schemas.openxmlformats.org/officeDocument/2006/relationships/customXml" Target="../customXml/item8.xml"/><Relationship Id="rId51" Type="http://schemas.openxmlformats.org/officeDocument/2006/relationships/customXml" Target="../customXml/item51.xml"/><Relationship Id="rId72" Type="http://schemas.openxmlformats.org/officeDocument/2006/relationships/customXml" Target="../customXml/item72.xml"/><Relationship Id="rId80" Type="http://schemas.openxmlformats.org/officeDocument/2006/relationships/customXml" Target="../customXml/item80.xml"/><Relationship Id="rId85" Type="http://schemas.openxmlformats.org/officeDocument/2006/relationships/slide" Target="slides/slide1.xml"/><Relationship Id="rId93" Type="http://schemas.openxmlformats.org/officeDocument/2006/relationships/slide" Target="slides/slide9.xml"/><Relationship Id="rId98"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customXml" Target="../customXml/item25.xml"/><Relationship Id="rId33" Type="http://schemas.openxmlformats.org/officeDocument/2006/relationships/customXml" Target="../customXml/item33.xml"/><Relationship Id="rId38" Type="http://schemas.openxmlformats.org/officeDocument/2006/relationships/customXml" Target="../customXml/item38.xml"/><Relationship Id="rId46" Type="http://schemas.openxmlformats.org/officeDocument/2006/relationships/customXml" Target="../customXml/item46.xml"/><Relationship Id="rId59" Type="http://schemas.openxmlformats.org/officeDocument/2006/relationships/customXml" Target="../customXml/item59.xml"/><Relationship Id="rId67" Type="http://schemas.openxmlformats.org/officeDocument/2006/relationships/customXml" Target="../customXml/item67.xml"/><Relationship Id="rId20" Type="http://schemas.openxmlformats.org/officeDocument/2006/relationships/customXml" Target="../customXml/item20.xml"/><Relationship Id="rId41" Type="http://schemas.openxmlformats.org/officeDocument/2006/relationships/customXml" Target="../customXml/item41.xml"/><Relationship Id="rId54" Type="http://schemas.openxmlformats.org/officeDocument/2006/relationships/customXml" Target="../customXml/item54.xml"/><Relationship Id="rId62" Type="http://schemas.openxmlformats.org/officeDocument/2006/relationships/customXml" Target="../customXml/item62.xml"/><Relationship Id="rId70" Type="http://schemas.openxmlformats.org/officeDocument/2006/relationships/customXml" Target="../customXml/item70.xml"/><Relationship Id="rId75" Type="http://schemas.openxmlformats.org/officeDocument/2006/relationships/customXml" Target="../customXml/item75.xml"/><Relationship Id="rId83" Type="http://schemas.openxmlformats.org/officeDocument/2006/relationships/customXml" Target="../customXml/item83.xml"/><Relationship Id="rId88" Type="http://schemas.openxmlformats.org/officeDocument/2006/relationships/slide" Target="slides/slide4.xml"/><Relationship Id="rId91" Type="http://schemas.openxmlformats.org/officeDocument/2006/relationships/slide" Target="slides/slide7.xml"/><Relationship Id="rId96" Type="http://schemas.openxmlformats.org/officeDocument/2006/relationships/slide" Target="slides/slide12.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customXml" Target="../customXml/item15.xml"/><Relationship Id="rId23" Type="http://schemas.openxmlformats.org/officeDocument/2006/relationships/customXml" Target="../customXml/item23.xml"/><Relationship Id="rId28" Type="http://schemas.openxmlformats.org/officeDocument/2006/relationships/customXml" Target="../customXml/item28.xml"/><Relationship Id="rId36" Type="http://schemas.openxmlformats.org/officeDocument/2006/relationships/customXml" Target="../customXml/item36.xml"/><Relationship Id="rId49" Type="http://schemas.openxmlformats.org/officeDocument/2006/relationships/customXml" Target="../customXml/item49.xml"/><Relationship Id="rId57" Type="http://schemas.openxmlformats.org/officeDocument/2006/relationships/customXml" Target="../customXml/item57.xml"/><Relationship Id="rId10" Type="http://schemas.openxmlformats.org/officeDocument/2006/relationships/customXml" Target="../customXml/item10.xml"/><Relationship Id="rId31" Type="http://schemas.openxmlformats.org/officeDocument/2006/relationships/customXml" Target="../customXml/item31.xml"/><Relationship Id="rId44" Type="http://schemas.openxmlformats.org/officeDocument/2006/relationships/customXml" Target="../customXml/item44.xml"/><Relationship Id="rId52" Type="http://schemas.openxmlformats.org/officeDocument/2006/relationships/customXml" Target="../customXml/item52.xml"/><Relationship Id="rId60" Type="http://schemas.openxmlformats.org/officeDocument/2006/relationships/customXml" Target="../customXml/item60.xml"/><Relationship Id="rId65" Type="http://schemas.openxmlformats.org/officeDocument/2006/relationships/customXml" Target="../customXml/item65.xml"/><Relationship Id="rId73" Type="http://schemas.openxmlformats.org/officeDocument/2006/relationships/customXml" Target="../customXml/item73.xml"/><Relationship Id="rId78" Type="http://schemas.openxmlformats.org/officeDocument/2006/relationships/customXml" Target="../customXml/item78.xml"/><Relationship Id="rId81" Type="http://schemas.openxmlformats.org/officeDocument/2006/relationships/customXml" Target="../customXml/item81.xml"/><Relationship Id="rId86" Type="http://schemas.openxmlformats.org/officeDocument/2006/relationships/slide" Target="slides/slide2.xml"/><Relationship Id="rId94" Type="http://schemas.openxmlformats.org/officeDocument/2006/relationships/slide" Target="slides/slide10.xml"/><Relationship Id="rId99"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customXml" Target="../customXml/item9.xml"/><Relationship Id="rId13" Type="http://schemas.openxmlformats.org/officeDocument/2006/relationships/customXml" Target="../customXml/item13.xml"/><Relationship Id="rId18" Type="http://schemas.openxmlformats.org/officeDocument/2006/relationships/customXml" Target="../customXml/item18.xml"/><Relationship Id="rId39" Type="http://schemas.openxmlformats.org/officeDocument/2006/relationships/customXml" Target="../customXml/item39.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overOverlay.png"/>
          <p:cNvPicPr>
            <a:picLocks noChangeAspect="1"/>
          </p:cNvPicPr>
          <p:nvPr/>
        </p:nvPicPr>
        <p:blipFill>
          <a:blip r:embed="rId2" cstate="print"/>
          <a:stretch>
            <a:fillRect/>
          </a:stretch>
        </p:blipFill>
        <p:spPr>
          <a:xfrm>
            <a:off x="0" y="0"/>
            <a:ext cx="9144000" cy="6858000"/>
          </a:xfrm>
          <a:prstGeom prst="rect">
            <a:avLst/>
          </a:prstGeom>
        </p:spPr>
      </p:pic>
      <p:sp>
        <p:nvSpPr>
          <p:cNvPr id="4" name="Date Placeholder 3"/>
          <p:cNvSpPr>
            <a:spLocks noGrp="1"/>
          </p:cNvSpPr>
          <p:nvPr>
            <p:ph type="dt" sz="half" idx="10"/>
          </p:nvPr>
        </p:nvSpPr>
        <p:spPr/>
        <p:txBody>
          <a:bodyPr/>
          <a:lstStyle>
            <a:lvl1pPr>
              <a:defRPr>
                <a:solidFill>
                  <a:schemeClr val="tx2"/>
                </a:solidFill>
              </a:defRPr>
            </a:lvl1pPr>
          </a:lstStyle>
          <a:p>
            <a:fld id="{82B5C5E8-8DD0-4150-91B3-B53EC1F30241}" type="datetimeFigureOut">
              <a:rPr lang="en-US" smtClean="0"/>
              <a:t>12/15/2020</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7FD5AE56-163D-43EB-874C-A4F86959B652}" type="slidenum">
              <a:rPr lang="en-US" smtClean="0"/>
              <a:t>‹#›</a:t>
            </a:fld>
            <a:endParaRPr lang="en-US"/>
          </a:p>
        </p:txBody>
      </p:sp>
      <p:grpSp>
        <p:nvGrpSpPr>
          <p:cNvPr id="8" name="Group 7"/>
          <p:cNvGrpSpPr/>
          <p:nvPr/>
        </p:nvGrpSpPr>
        <p:grpSpPr>
          <a:xfrm>
            <a:off x="1194101" y="2887530"/>
            <a:ext cx="6779110" cy="923330"/>
            <a:chOff x="1172584" y="1381459"/>
            <a:chExt cx="6779110" cy="923330"/>
          </a:xfrm>
          <a:effectLst>
            <a:outerShdw blurRad="38100" dist="12700" dir="16200000" rotWithShape="0">
              <a:prstClr val="black">
                <a:alpha val="30000"/>
              </a:prstClr>
            </a:outerShdw>
          </a:effectLst>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rPr>
                <a:t></a:t>
              </a:r>
              <a:endParaRPr lang="en-US" sz="5400" dirty="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83341" y="1387737"/>
            <a:ext cx="6777318" cy="1731982"/>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767862"/>
            <a:ext cx="64008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2B5C5E8-8DD0-4150-91B3-B53EC1F30241}" type="datetimeFigureOut">
              <a:rPr lang="en-US" smtClean="0"/>
              <a:t>12/15/2020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D5AE56-163D-43EB-874C-A4F86959B652}" type="slidenum">
              <a:rPr lang="en-US" smtClean="0"/>
              <a:t>‹#›</a:t>
            </a:fld>
            <a:endParaRPr lang="en-US"/>
          </a:p>
        </p:txBody>
      </p:sp>
      <p:grpSp>
        <p:nvGrpSpPr>
          <p:cNvPr id="11" name="Group 10"/>
          <p:cNvGrpSpPr/>
          <p:nvPr/>
        </p:nvGrpSpPr>
        <p:grpSpPr>
          <a:xfrm>
            <a:off x="1172584" y="1392217"/>
            <a:ext cx="6779110" cy="923330"/>
            <a:chOff x="1172584" y="1381459"/>
            <a:chExt cx="6779110" cy="923330"/>
          </a:xfrm>
        </p:grpSpPr>
        <p:sp>
          <p:nvSpPr>
            <p:cNvPr id="15" name="TextBox 14"/>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6" name="Straight Connector 15"/>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6560" y="559398"/>
            <a:ext cx="1678193" cy="556676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8488" y="849854"/>
            <a:ext cx="5507917" cy="502382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2B5C5E8-8DD0-4150-91B3-B53EC1F30241}" type="datetimeFigureOut">
              <a:rPr lang="en-US" smtClean="0"/>
              <a:t>12/15/2020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D5AE56-163D-43EB-874C-A4F86959B652}" type="slidenum">
              <a:rPr lang="en-US" smtClean="0"/>
              <a:t>‹#›</a:t>
            </a:fld>
            <a:endParaRPr lang="en-US"/>
          </a:p>
        </p:txBody>
      </p:sp>
      <p:grpSp>
        <p:nvGrpSpPr>
          <p:cNvPr id="11" name="Group 10"/>
          <p:cNvGrpSpPr/>
          <p:nvPr/>
        </p:nvGrpSpPr>
        <p:grpSpPr>
          <a:xfrm rot="5400000">
            <a:off x="3909050" y="2880823"/>
            <a:ext cx="5480154" cy="923330"/>
            <a:chOff x="1815339" y="1381459"/>
            <a:chExt cx="5480154" cy="923330"/>
          </a:xfrm>
        </p:grpSpPr>
        <p:sp>
          <p:nvSpPr>
            <p:cNvPr id="12" name="TextBox 11"/>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3" name="Straight Connector 12"/>
            <p:cNvCxnSpPr/>
            <p:nvPr/>
          </p:nvCxnSpPr>
          <p:spPr>
            <a:xfrm flipH="1" flipV="1">
              <a:off x="1815339" y="1924709"/>
              <a:ext cx="2468880" cy="2505"/>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4826613" y="1927417"/>
              <a:ext cx="2468880"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2B5C5E8-8DD0-4150-91B3-B53EC1F30241}" type="datetimeFigureOut">
              <a:rPr lang="en-US" smtClean="0"/>
              <a:t>12/15/2020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D5AE56-163D-43EB-874C-A4F86959B652}" type="slidenum">
              <a:rPr lang="en-US" smtClean="0"/>
              <a:t>‹#›</a:t>
            </a:fld>
            <a:endParaRPr lang="en-US"/>
          </a:p>
        </p:txBody>
      </p:sp>
      <p:sp>
        <p:nvSpPr>
          <p:cNvPr id="11" name="Title 10"/>
          <p:cNvSpPr>
            <a:spLocks noGrp="1"/>
          </p:cNvSpPr>
          <p:nvPr>
            <p:ph type="title"/>
          </p:nvPr>
        </p:nvSpPr>
        <p:spPr/>
        <p:txBody>
          <a:bodyPr/>
          <a:lstStyle/>
          <a:p>
            <a:r>
              <a:rPr lang="en-US" smtClean="0"/>
              <a:t>Click to edit Master title style</a:t>
            </a:r>
            <a:endParaRPr lang="en-US"/>
          </a:p>
        </p:txBody>
      </p:sp>
      <p:grpSp>
        <p:nvGrpSpPr>
          <p:cNvPr id="12" name="Group 11"/>
          <p:cNvGrpSpPr/>
          <p:nvPr/>
        </p:nvGrpSpPr>
        <p:grpSpPr>
          <a:xfrm>
            <a:off x="1172584" y="1392217"/>
            <a:ext cx="6779110" cy="923330"/>
            <a:chOff x="1172584" y="1381459"/>
            <a:chExt cx="6779110" cy="923330"/>
          </a:xfrm>
        </p:grpSpPr>
        <p:sp>
          <p:nvSpPr>
            <p:cNvPr id="13" name="TextBox 12"/>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4" name="Straight Connector 13"/>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pic>
        <p:nvPicPr>
          <p:cNvPr id="12" name="Picture 11" descr="CoverOverlay.png"/>
          <p:cNvPicPr>
            <a:picLocks noChangeAspect="1"/>
          </p:cNvPicPr>
          <p:nvPr/>
        </p:nvPicPr>
        <p:blipFill>
          <a:blip r:embed="rId2" cstate="print">
            <a:lum/>
          </a:blip>
          <a:stretch>
            <a:fillRect/>
          </a:stretch>
        </p:blipFill>
        <p:spPr>
          <a:xfrm>
            <a:off x="0" y="0"/>
            <a:ext cx="9144000" cy="6858000"/>
          </a:xfrm>
          <a:prstGeom prst="rect">
            <a:avLst/>
          </a:prstGeom>
        </p:spPr>
      </p:pic>
      <p:grpSp>
        <p:nvGrpSpPr>
          <p:cNvPr id="7" name="Group 7"/>
          <p:cNvGrpSpPr/>
          <p:nvPr/>
        </p:nvGrpSpPr>
        <p:grpSpPr>
          <a:xfrm>
            <a:off x="1172584" y="2887579"/>
            <a:ext cx="6779110" cy="923330"/>
            <a:chOff x="1172584" y="1381459"/>
            <a:chExt cx="6779110" cy="923330"/>
          </a:xfrm>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7412"/>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690040" y="1204857"/>
            <a:ext cx="7754713" cy="1910716"/>
          </a:xfrm>
        </p:spPr>
        <p:txBody>
          <a:bodyPr anchor="b"/>
          <a:lstStyle>
            <a:lvl1pPr algn="ctr">
              <a:defRPr sz="5400" b="0" cap="none"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99248" y="3767316"/>
            <a:ext cx="7734747" cy="1500187"/>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2B5C5E8-8DD0-4150-91B3-B53EC1F30241}" type="datetimeFigureOut">
              <a:rPr lang="en-US" smtClean="0"/>
              <a:t>12/15/2020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D5AE56-163D-43EB-874C-A4F86959B652}"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82B5C5E8-8DD0-4150-91B3-B53EC1F30241}" type="datetimeFigureOut">
              <a:rPr lang="en-US" smtClean="0"/>
              <a:t>12/15/2020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D5AE56-163D-43EB-874C-A4F86959B652}" type="slidenum">
              <a:rPr lang="en-US" smtClean="0"/>
              <a:t>‹#›</a:t>
            </a:fld>
            <a:endParaRPr lang="en-US"/>
          </a:p>
        </p:txBody>
      </p:sp>
      <p:sp>
        <p:nvSpPr>
          <p:cNvPr id="12" name="Title 1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grpSp>
        <p:nvGrpSpPr>
          <p:cNvPr id="13" name="Group 12"/>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Content Placeholder 7"/>
          <p:cNvSpPr>
            <a:spLocks noGrp="1"/>
          </p:cNvSpPr>
          <p:nvPr>
            <p:ph sz="quarter" idx="13"/>
          </p:nvPr>
        </p:nvSpPr>
        <p:spPr>
          <a:xfrm>
            <a:off x="685800" y="2240280"/>
            <a:ext cx="3803904"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Content Placeholder 9"/>
          <p:cNvSpPr>
            <a:spLocks noGrp="1"/>
          </p:cNvSpPr>
          <p:nvPr>
            <p:ph sz="quarter" idx="14"/>
          </p:nvPr>
        </p:nvSpPr>
        <p:spPr>
          <a:xfrm>
            <a:off x="4645151" y="2240280"/>
            <a:ext cx="3803904"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51560" y="2240280"/>
            <a:ext cx="3442446"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8488" y="2947595"/>
            <a:ext cx="3803904"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02306" y="2240280"/>
            <a:ext cx="3447288"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944368"/>
            <a:ext cx="3799728"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2B5C5E8-8DD0-4150-91B3-B53EC1F30241}" type="datetimeFigureOut">
              <a:rPr lang="en-US" smtClean="0"/>
              <a:t>12/15/2020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D5AE56-163D-43EB-874C-A4F86959B652}" type="slidenum">
              <a:rPr lang="en-US" smtClean="0"/>
              <a:t>‹#›</a:t>
            </a:fld>
            <a:endParaRPr lang="en-US"/>
          </a:p>
        </p:txBody>
      </p:sp>
      <p:grpSp>
        <p:nvGrpSpPr>
          <p:cNvPr id="14" name="Group 13"/>
          <p:cNvGrpSpPr/>
          <p:nvPr/>
        </p:nvGrpSpPr>
        <p:grpSpPr>
          <a:xfrm>
            <a:off x="1172584" y="1392217"/>
            <a:ext cx="6779110" cy="923330"/>
            <a:chOff x="1172584" y="1381459"/>
            <a:chExt cx="6779110" cy="923330"/>
          </a:xfrm>
        </p:grpSpPr>
        <p:sp>
          <p:nvSpPr>
            <p:cNvPr id="16" name="TextBox 15"/>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7" name="Straight Connector 16"/>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2B5C5E8-8DD0-4150-91B3-B53EC1F30241}" type="datetimeFigureOut">
              <a:rPr lang="en-US" smtClean="0"/>
              <a:t>12/15/2020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D5AE56-163D-43EB-874C-A4F86959B652}" type="slidenum">
              <a:rPr lang="en-US" smtClean="0"/>
              <a:t>‹#›</a:t>
            </a:fld>
            <a:endParaRPr lang="en-US"/>
          </a:p>
        </p:txBody>
      </p:sp>
      <p:grpSp>
        <p:nvGrpSpPr>
          <p:cNvPr id="10" name="Group 9"/>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B5C5E8-8DD0-4150-91B3-B53EC1F30241}" type="datetimeFigureOut">
              <a:rPr lang="en-US" smtClean="0"/>
              <a:t>12/15/2020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D5AE56-163D-43EB-874C-A4F86959B652}"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4579" y="1678195"/>
            <a:ext cx="3422483" cy="1886921"/>
          </a:xfrm>
        </p:spPr>
        <p:txBody>
          <a:bodyPr anchor="b"/>
          <a:lstStyle>
            <a:lvl1pPr algn="l">
              <a:defRPr sz="2800" b="0"/>
            </a:lvl1pPr>
          </a:lstStyle>
          <a:p>
            <a:r>
              <a:rPr lang="en-US" smtClean="0"/>
              <a:t>Click to edit Master title style</a:t>
            </a:r>
            <a:endParaRPr lang="en-US"/>
          </a:p>
        </p:txBody>
      </p:sp>
      <p:sp>
        <p:nvSpPr>
          <p:cNvPr id="3" name="Content Placeholder 2"/>
          <p:cNvSpPr>
            <a:spLocks noGrp="1"/>
          </p:cNvSpPr>
          <p:nvPr>
            <p:ph idx="1"/>
          </p:nvPr>
        </p:nvSpPr>
        <p:spPr>
          <a:xfrm>
            <a:off x="692001" y="559398"/>
            <a:ext cx="4116667" cy="5566765"/>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34579" y="3603812"/>
            <a:ext cx="3411725" cy="251728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2B5C5E8-8DD0-4150-91B3-B53EC1F30241}" type="datetimeFigureOut">
              <a:rPr lang="en-US" smtClean="0"/>
              <a:t>12/15/2020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D5AE56-163D-43EB-874C-A4F86959B652}"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731" y="4668818"/>
            <a:ext cx="7767021" cy="644729"/>
          </a:xfrm>
        </p:spPr>
        <p:txBody>
          <a:bodyPr anchor="b"/>
          <a:lstStyle>
            <a:lvl1pPr algn="ctr">
              <a:defRPr sz="2800" b="0"/>
            </a:lvl1pPr>
          </a:lstStyle>
          <a:p>
            <a:r>
              <a:rPr lang="en-US" smtClean="0"/>
              <a:t>Click to edit Master title style</a:t>
            </a:r>
            <a:endParaRPr lang="en-US"/>
          </a:p>
        </p:txBody>
      </p:sp>
      <p:sp>
        <p:nvSpPr>
          <p:cNvPr id="3" name="Picture Placeholder 2"/>
          <p:cNvSpPr>
            <a:spLocks noGrp="1"/>
          </p:cNvSpPr>
          <p:nvPr>
            <p:ph type="pic" idx="1"/>
          </p:nvPr>
        </p:nvSpPr>
        <p:spPr>
          <a:xfrm rot="240000">
            <a:off x="2183792" y="666965"/>
            <a:ext cx="4772156"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8489" y="5324306"/>
            <a:ext cx="7756264"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2B5C5E8-8DD0-4150-91B3-B53EC1F30241}" type="datetimeFigureOut">
              <a:rPr lang="en-US" smtClean="0"/>
              <a:t>12/15/2020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D5AE56-163D-43EB-874C-A4F86959B652}"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88490" y="570156"/>
            <a:ext cx="7756263" cy="105425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99247" y="2248347"/>
            <a:ext cx="7745505" cy="387781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60378" y="6161442"/>
            <a:ext cx="2133600" cy="365125"/>
          </a:xfrm>
          <a:prstGeom prst="rect">
            <a:avLst/>
          </a:prstGeom>
        </p:spPr>
        <p:txBody>
          <a:bodyPr vert="horz" lIns="91440" tIns="45720" rIns="91440" bIns="45720" rtlCol="0" anchor="ctr"/>
          <a:lstStyle>
            <a:lvl1pPr algn="l">
              <a:defRPr sz="1200">
                <a:solidFill>
                  <a:schemeClr val="tx2"/>
                </a:solidFill>
              </a:defRPr>
            </a:lvl1pPr>
          </a:lstStyle>
          <a:p>
            <a:fld id="{82B5C5E8-8DD0-4150-91B3-B53EC1F30241}" type="datetimeFigureOut">
              <a:rPr lang="en-US" smtClean="0"/>
              <a:t>12/15/2020</a:t>
            </a:fld>
            <a:endParaRPr lang="en-US"/>
          </a:p>
        </p:txBody>
      </p:sp>
      <p:sp>
        <p:nvSpPr>
          <p:cNvPr id="5" name="Footer Placeholder 4"/>
          <p:cNvSpPr>
            <a:spLocks noGrp="1"/>
          </p:cNvSpPr>
          <p:nvPr>
            <p:ph type="ftr" sz="quarter" idx="3"/>
          </p:nvPr>
        </p:nvSpPr>
        <p:spPr>
          <a:xfrm>
            <a:off x="3124200" y="6161442"/>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n-US"/>
          </a:p>
        </p:txBody>
      </p:sp>
      <p:sp>
        <p:nvSpPr>
          <p:cNvPr id="6" name="Slide Number Placeholder 5"/>
          <p:cNvSpPr>
            <a:spLocks noGrp="1"/>
          </p:cNvSpPr>
          <p:nvPr>
            <p:ph type="sldNum" sz="quarter" idx="4"/>
          </p:nvPr>
        </p:nvSpPr>
        <p:spPr>
          <a:xfrm>
            <a:off x="6639264" y="6161442"/>
            <a:ext cx="2133600" cy="365125"/>
          </a:xfrm>
          <a:prstGeom prst="rect">
            <a:avLst/>
          </a:prstGeom>
        </p:spPr>
        <p:txBody>
          <a:bodyPr vert="horz" lIns="91440" tIns="45720" rIns="91440" bIns="45720" rtlCol="0" anchor="ctr"/>
          <a:lstStyle>
            <a:lvl1pPr algn="r">
              <a:defRPr sz="1200">
                <a:solidFill>
                  <a:schemeClr val="tx2"/>
                </a:solidFill>
              </a:defRPr>
            </a:lvl1pPr>
          </a:lstStyle>
          <a:p>
            <a:fld id="{7FD5AE56-163D-43EB-874C-A4F86959B652}"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602" y="1387737"/>
            <a:ext cx="7086599" cy="1731982"/>
          </a:xfrm>
        </p:spPr>
        <p:txBody>
          <a:bodyPr/>
          <a:lstStyle/>
          <a:p>
            <a:r>
              <a:rPr lang="en-US" dirty="0" smtClean="0"/>
              <a:t>Planning Commission</a:t>
            </a:r>
            <a:endParaRPr lang="en-US" dirty="0"/>
          </a:p>
        </p:txBody>
      </p:sp>
      <p:sp>
        <p:nvSpPr>
          <p:cNvPr id="3" name="Subtitle 2"/>
          <p:cNvSpPr>
            <a:spLocks noGrp="1"/>
          </p:cNvSpPr>
          <p:nvPr>
            <p:ph type="subTitle" idx="1"/>
          </p:nvPr>
        </p:nvSpPr>
        <p:spPr/>
        <p:txBody>
          <a:bodyPr/>
          <a:lstStyle/>
          <a:p>
            <a:r>
              <a:rPr lang="en-US" dirty="0" smtClean="0"/>
              <a:t>December 15</a:t>
            </a:r>
            <a:r>
              <a:rPr lang="en-US" baseline="30000" dirty="0" smtClean="0"/>
              <a:t>th</a:t>
            </a:r>
            <a:r>
              <a:rPr lang="en-US" dirty="0" smtClean="0"/>
              <a:t>, 2020</a:t>
            </a:r>
            <a:endParaRPr lang="en-US" dirty="0"/>
          </a:p>
        </p:txBody>
      </p:sp>
    </p:spTree>
    <p:extLst>
      <p:ext uri="{BB962C8B-B14F-4D97-AF65-F5344CB8AC3E}">
        <p14:creationId xmlns:p14="http://schemas.microsoft.com/office/powerpoint/2010/main" val="7467040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584775"/>
          </a:xfrm>
          <a:prstGeom prst="rect">
            <a:avLst/>
          </a:prstGeom>
          <a:noFill/>
        </p:spPr>
        <p:txBody>
          <a:bodyPr wrap="square" rtlCol="0">
            <a:spAutoFit/>
          </a:bodyPr>
          <a:lstStyle/>
          <a:p>
            <a:pPr algn="ctr"/>
            <a:r>
              <a:rPr lang="en-US" sz="3200" dirty="0" smtClean="0">
                <a:solidFill>
                  <a:schemeClr val="tx2">
                    <a:lumMod val="75000"/>
                  </a:schemeClr>
                </a:solidFill>
              </a:rPr>
              <a:t>Approximate location</a:t>
            </a:r>
            <a:endParaRPr lang="en-US" dirty="0">
              <a:solidFill>
                <a:schemeClr val="tx2">
                  <a:lumMod val="75000"/>
                </a:schemeClr>
              </a:solidFill>
            </a:endParaRPr>
          </a:p>
        </p:txBody>
      </p:sp>
      <p:sp>
        <p:nvSpPr>
          <p:cNvPr id="5" name="Rectangle 4"/>
          <p:cNvSpPr/>
          <p:nvPr/>
        </p:nvSpPr>
        <p:spPr>
          <a:xfrm>
            <a:off x="0" y="5657671"/>
            <a:ext cx="9144000" cy="1200329"/>
          </a:xfrm>
          <a:prstGeom prst="rect">
            <a:avLst/>
          </a:prstGeom>
        </p:spPr>
        <p:txBody>
          <a:bodyPr wrap="square">
            <a:spAutoFit/>
          </a:bodyPr>
          <a:lstStyle/>
          <a:p>
            <a:pPr marL="285750" indent="-285750">
              <a:buFont typeface="Arial" panose="020B0604020202020204" pitchFamily="34" charset="0"/>
              <a:buChar char="•"/>
            </a:pPr>
            <a:r>
              <a:rPr lang="en-US" dirty="0" smtClean="0">
                <a:latin typeface="Cambria" panose="02040503050406030204" pitchFamily="18" charset="0"/>
                <a:ea typeface="Times New Roman" panose="02020603050405020304" pitchFamily="18" charset="0"/>
                <a:cs typeface="Arial" panose="020B0604020202020204" pitchFamily="34" charset="0"/>
              </a:rPr>
              <a:t>Final site plan may be altered prior to building permit based on final setback location.</a:t>
            </a:r>
          </a:p>
          <a:p>
            <a:pPr marL="285750" indent="-285750">
              <a:buFont typeface="Arial" panose="020B0604020202020204" pitchFamily="34" charset="0"/>
              <a:buChar char="•"/>
            </a:pPr>
            <a:r>
              <a:rPr lang="en-US" dirty="0" smtClean="0">
                <a:latin typeface="Cambria" panose="02040503050406030204" pitchFamily="18" charset="0"/>
                <a:ea typeface="Times New Roman" panose="02020603050405020304" pitchFamily="18" charset="0"/>
                <a:cs typeface="Arial" panose="020B0604020202020204" pitchFamily="34" charset="0"/>
              </a:rPr>
              <a:t>Sewer connection may require DSL permit to cross wetland.</a:t>
            </a:r>
          </a:p>
          <a:p>
            <a:pPr marL="285750" indent="-285750">
              <a:buFont typeface="Arial" panose="020B0604020202020204" pitchFamily="34" charset="0"/>
              <a:buChar char="•"/>
            </a:pPr>
            <a:r>
              <a:rPr lang="en-US" dirty="0" smtClean="0">
                <a:latin typeface="Cambria" panose="02040503050406030204" pitchFamily="18" charset="0"/>
                <a:ea typeface="Times New Roman" panose="02020603050405020304" pitchFamily="18" charset="0"/>
                <a:cs typeface="Arial" panose="020B0604020202020204" pitchFamily="34" charset="0"/>
              </a:rPr>
              <a:t>Water service and/or public water line including required fire hydrant </a:t>
            </a:r>
            <a:r>
              <a:rPr lang="en-US" dirty="0" smtClean="0">
                <a:latin typeface="Cambria" panose="02040503050406030204" pitchFamily="18" charset="0"/>
                <a:ea typeface="Times New Roman" panose="02020603050405020304" pitchFamily="18" charset="0"/>
                <a:cs typeface="Arial" panose="020B0604020202020204" pitchFamily="34" charset="0"/>
              </a:rPr>
              <a:t>within 600ft. will </a:t>
            </a:r>
            <a:r>
              <a:rPr lang="en-US" dirty="0" smtClean="0">
                <a:latin typeface="Cambria" panose="02040503050406030204" pitchFamily="18" charset="0"/>
                <a:ea typeface="Times New Roman" panose="02020603050405020304" pitchFamily="18" charset="0"/>
                <a:cs typeface="Arial" panose="020B0604020202020204" pitchFamily="34" charset="0"/>
              </a:rPr>
              <a:t>require easement over private property. </a:t>
            </a:r>
            <a:endParaRPr lang="en-US" dirty="0">
              <a:latin typeface="Cambria" panose="02040503050406030204" pitchFamily="18" charset="0"/>
              <a:ea typeface="Times New Roman" panose="02020603050405020304" pitchFamily="18" charset="0"/>
              <a:cs typeface="Arial" panose="020B0604020202020204" pitchFamily="34" charset="0"/>
            </a:endParaRPr>
          </a:p>
        </p:txBody>
      </p:sp>
      <p:pic>
        <p:nvPicPr>
          <p:cNvPr id="9" name="Picture 8"/>
          <p:cNvPicPr>
            <a:picLocks noChangeAspect="1"/>
          </p:cNvPicPr>
          <p:nvPr/>
        </p:nvPicPr>
        <p:blipFill>
          <a:blip r:embed="rId2"/>
          <a:stretch>
            <a:fillRect/>
          </a:stretch>
        </p:blipFill>
        <p:spPr>
          <a:xfrm>
            <a:off x="0" y="584775"/>
            <a:ext cx="9144000" cy="5088048"/>
          </a:xfrm>
          <a:prstGeom prst="rect">
            <a:avLst/>
          </a:prstGeom>
        </p:spPr>
      </p:pic>
    </p:spTree>
    <p:extLst>
      <p:ext uri="{BB962C8B-B14F-4D97-AF65-F5344CB8AC3E}">
        <p14:creationId xmlns:p14="http://schemas.microsoft.com/office/powerpoint/2010/main" val="481481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76200"/>
            <a:ext cx="9144000" cy="707886"/>
          </a:xfrm>
          <a:prstGeom prst="rect">
            <a:avLst/>
          </a:prstGeom>
          <a:noFill/>
        </p:spPr>
        <p:txBody>
          <a:bodyPr wrap="square" rtlCol="0">
            <a:spAutoFit/>
          </a:bodyPr>
          <a:lstStyle/>
          <a:p>
            <a:pPr algn="ctr"/>
            <a:r>
              <a:rPr lang="en-US" sz="4000" dirty="0" smtClean="0">
                <a:solidFill>
                  <a:schemeClr val="tx2">
                    <a:lumMod val="75000"/>
                  </a:schemeClr>
                </a:solidFill>
              </a:rPr>
              <a:t>Discussion Points</a:t>
            </a:r>
            <a:endParaRPr lang="en-US" sz="4000" dirty="0">
              <a:solidFill>
                <a:schemeClr val="tx2">
                  <a:lumMod val="75000"/>
                </a:schemeClr>
              </a:solidFill>
            </a:endParaRPr>
          </a:p>
        </p:txBody>
      </p:sp>
      <p:sp>
        <p:nvSpPr>
          <p:cNvPr id="2" name="TextBox 1"/>
          <p:cNvSpPr txBox="1"/>
          <p:nvPr/>
        </p:nvSpPr>
        <p:spPr>
          <a:xfrm>
            <a:off x="0" y="1143000"/>
            <a:ext cx="9144000" cy="5262979"/>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Is the property Commercially viable?</a:t>
            </a:r>
          </a:p>
          <a:p>
            <a:endParaRPr lang="en-US" sz="2400" dirty="0"/>
          </a:p>
          <a:p>
            <a:pPr marL="285750" indent="-285750">
              <a:buFont typeface="Arial" panose="020B0604020202020204" pitchFamily="34" charset="0"/>
              <a:buChar char="•"/>
            </a:pPr>
            <a:r>
              <a:rPr lang="en-US" sz="2400" dirty="0" smtClean="0"/>
              <a:t>Is a residential use appropriate?</a:t>
            </a:r>
          </a:p>
          <a:p>
            <a:endParaRPr lang="en-US" sz="2400" dirty="0"/>
          </a:p>
          <a:p>
            <a:pPr marL="285750" indent="-285750">
              <a:buFont typeface="Arial" panose="020B0604020202020204" pitchFamily="34" charset="0"/>
              <a:buChar char="•"/>
            </a:pPr>
            <a:r>
              <a:rPr lang="en-US" sz="2400" dirty="0" smtClean="0"/>
              <a:t>Duration </a:t>
            </a:r>
            <a:r>
              <a:rPr lang="en-US" sz="2400" dirty="0" smtClean="0"/>
              <a:t>of this </a:t>
            </a:r>
            <a:r>
              <a:rPr lang="en-US" sz="2400" dirty="0" smtClean="0"/>
              <a:t>approval.</a:t>
            </a:r>
            <a:endParaRPr lang="en-US" sz="2400" dirty="0" smtClean="0"/>
          </a:p>
          <a:p>
            <a:pPr marL="742950" lvl="1" indent="-285750">
              <a:buFont typeface="Arial" panose="020B0604020202020204" pitchFamily="34" charset="0"/>
              <a:buChar char="•"/>
            </a:pPr>
            <a:r>
              <a:rPr lang="en-US" sz="2400" dirty="0" smtClean="0"/>
              <a:t>Approvals typically expire after one year.</a:t>
            </a:r>
          </a:p>
          <a:p>
            <a:pPr marL="742950" lvl="1" indent="-285750">
              <a:buFont typeface="Arial" panose="020B0604020202020204" pitchFamily="34" charset="0"/>
              <a:buChar char="•"/>
            </a:pPr>
            <a:r>
              <a:rPr lang="en-US" sz="2400" dirty="0" smtClean="0"/>
              <a:t>If approved staff believes the residential use should not expire, however site plans approvals would.</a:t>
            </a:r>
            <a:endParaRPr lang="en-US" sz="2400" dirty="0" smtClean="0"/>
          </a:p>
          <a:p>
            <a:endParaRPr lang="en-US" sz="2400" dirty="0" smtClean="0"/>
          </a:p>
          <a:p>
            <a:pPr marL="285750" indent="-285750">
              <a:buFont typeface="Arial" panose="020B0604020202020204" pitchFamily="34" charset="0"/>
              <a:buChar char="•"/>
            </a:pPr>
            <a:r>
              <a:rPr lang="en-US" sz="2400" dirty="0" smtClean="0"/>
              <a:t>Key conditions prior to Building permit.</a:t>
            </a:r>
            <a:endParaRPr lang="en-US" sz="2400" dirty="0"/>
          </a:p>
          <a:p>
            <a:pPr marL="742950" lvl="1" indent="-285750">
              <a:buFont typeface="Arial" panose="020B0604020202020204" pitchFamily="34" charset="0"/>
              <a:buChar char="•"/>
            </a:pPr>
            <a:r>
              <a:rPr lang="en-US" sz="2400" dirty="0" smtClean="0"/>
              <a:t>Wetland boundary determination for remainder of property.</a:t>
            </a:r>
          </a:p>
          <a:p>
            <a:pPr marL="742950" lvl="1" indent="-285750">
              <a:buFont typeface="Arial" panose="020B0604020202020204" pitchFamily="34" charset="0"/>
              <a:buChar char="•"/>
            </a:pPr>
            <a:r>
              <a:rPr lang="en-US" sz="2400" dirty="0" smtClean="0"/>
              <a:t>Legal description and signature for easement prepared by the City over wetland and setbacks.</a:t>
            </a:r>
          </a:p>
          <a:p>
            <a:pPr marL="742950" lvl="1" indent="-285750">
              <a:buFont typeface="Arial" panose="020B0604020202020204" pitchFamily="34" charset="0"/>
              <a:buChar char="•"/>
            </a:pPr>
            <a:r>
              <a:rPr lang="en-US" sz="2400" dirty="0" smtClean="0"/>
              <a:t>P.UE. </a:t>
            </a:r>
            <a:r>
              <a:rPr lang="en-US" sz="2400" dirty="0"/>
              <a:t>f</a:t>
            </a:r>
            <a:r>
              <a:rPr lang="en-US" sz="2400" dirty="0" smtClean="0"/>
              <a:t>or access to City water for fire protection.</a:t>
            </a:r>
          </a:p>
        </p:txBody>
      </p:sp>
    </p:spTree>
    <p:extLst>
      <p:ext uri="{BB962C8B-B14F-4D97-AF65-F5344CB8AC3E}">
        <p14:creationId xmlns:p14="http://schemas.microsoft.com/office/powerpoint/2010/main" val="281761947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76200"/>
            <a:ext cx="9144000" cy="707886"/>
          </a:xfrm>
          <a:prstGeom prst="rect">
            <a:avLst/>
          </a:prstGeom>
          <a:noFill/>
        </p:spPr>
        <p:txBody>
          <a:bodyPr wrap="square" rtlCol="0">
            <a:spAutoFit/>
          </a:bodyPr>
          <a:lstStyle/>
          <a:p>
            <a:pPr algn="ctr"/>
            <a:r>
              <a:rPr lang="en-US" sz="4000" dirty="0" smtClean="0">
                <a:solidFill>
                  <a:schemeClr val="tx2">
                    <a:lumMod val="75000"/>
                  </a:schemeClr>
                </a:solidFill>
              </a:rPr>
              <a:t>Questions?</a:t>
            </a:r>
            <a:endParaRPr lang="en-US" sz="4000" dirty="0">
              <a:solidFill>
                <a:schemeClr val="tx2">
                  <a:lumMod val="75000"/>
                </a:schemeClr>
              </a:solidFill>
            </a:endParaRPr>
          </a:p>
        </p:txBody>
      </p:sp>
    </p:spTree>
    <p:extLst>
      <p:ext uri="{BB962C8B-B14F-4D97-AF65-F5344CB8AC3E}">
        <p14:creationId xmlns:p14="http://schemas.microsoft.com/office/powerpoint/2010/main" val="352239110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52400"/>
            <a:ext cx="9144000" cy="1231106"/>
          </a:xfrm>
          <a:prstGeom prst="rect">
            <a:avLst/>
          </a:prstGeom>
        </p:spPr>
        <p:txBody>
          <a:bodyPr wrap="square">
            <a:spAutoFit/>
          </a:bodyPr>
          <a:lstStyle/>
          <a:p>
            <a:pPr algn="ctr"/>
            <a:r>
              <a:rPr lang="en-US" sz="3200" b="1" dirty="0" smtClean="0">
                <a:solidFill>
                  <a:schemeClr val="tx2">
                    <a:lumMod val="75000"/>
                  </a:schemeClr>
                </a:solidFill>
              </a:rPr>
              <a:t>CU-2020-104</a:t>
            </a:r>
          </a:p>
          <a:p>
            <a:pPr algn="ctr"/>
            <a:r>
              <a:rPr lang="en-US" sz="3200" b="1" dirty="0" smtClean="0">
                <a:solidFill>
                  <a:schemeClr val="tx2">
                    <a:lumMod val="75000"/>
                  </a:schemeClr>
                </a:solidFill>
              </a:rPr>
              <a:t>Single Family Home in C2 zone</a:t>
            </a:r>
            <a:endParaRPr lang="en-US" sz="3200" b="1" dirty="0">
              <a:solidFill>
                <a:schemeClr val="tx2">
                  <a:lumMod val="75000"/>
                </a:schemeClr>
              </a:solidFill>
            </a:endParaRPr>
          </a:p>
          <a:p>
            <a:pPr algn="ctr"/>
            <a:endParaRPr lang="en-US" sz="1000" b="1" dirty="0">
              <a:solidFill>
                <a:schemeClr val="tx2">
                  <a:lumMod val="75000"/>
                </a:schemeClr>
              </a:solidFill>
            </a:endParaRPr>
          </a:p>
        </p:txBody>
      </p:sp>
      <p:sp>
        <p:nvSpPr>
          <p:cNvPr id="3" name="Rectangle 2"/>
          <p:cNvSpPr/>
          <p:nvPr/>
        </p:nvSpPr>
        <p:spPr>
          <a:xfrm>
            <a:off x="0" y="1981200"/>
            <a:ext cx="9144000" cy="2185214"/>
          </a:xfrm>
          <a:prstGeom prst="rect">
            <a:avLst/>
          </a:prstGeom>
        </p:spPr>
        <p:txBody>
          <a:bodyPr wrap="square">
            <a:spAutoFit/>
          </a:bodyPr>
          <a:lstStyle/>
          <a:p>
            <a:r>
              <a:rPr lang="en-US" sz="2400" b="1" dirty="0" smtClean="0"/>
              <a:t>The applicant is requesting permission to place a single family home with </a:t>
            </a:r>
            <a:r>
              <a:rPr lang="en-US" sz="2400" b="1" dirty="0" smtClean="0"/>
              <a:t>garage </a:t>
            </a:r>
            <a:r>
              <a:rPr lang="en-US" sz="2400" b="1" dirty="0" smtClean="0"/>
              <a:t>on a property bisected by a wetland and zoned </a:t>
            </a:r>
            <a:r>
              <a:rPr lang="en-US" sz="2400" b="1" dirty="0" smtClean="0"/>
              <a:t>General Commercial (C2).  </a:t>
            </a:r>
            <a:r>
              <a:rPr lang="en-US" sz="2400" b="1" dirty="0" smtClean="0"/>
              <a:t>A more specific site plan will be approved by staff when the exact building design is known.</a:t>
            </a:r>
          </a:p>
          <a:p>
            <a:r>
              <a:rPr lang="en-US" sz="2000" b="1" dirty="0" smtClean="0"/>
              <a:t/>
            </a:r>
            <a:br>
              <a:rPr lang="en-US" sz="2000" b="1" dirty="0" smtClean="0"/>
            </a:br>
            <a:endParaRPr lang="en-US" sz="2000" b="1" dirty="0" smtClean="0"/>
          </a:p>
        </p:txBody>
      </p:sp>
    </p:spTree>
    <p:extLst>
      <p:ext uri="{BB962C8B-B14F-4D97-AF65-F5344CB8AC3E}">
        <p14:creationId xmlns:p14="http://schemas.microsoft.com/office/powerpoint/2010/main" val="21025695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6200" y="36493"/>
            <a:ext cx="9220200" cy="954107"/>
          </a:xfrm>
          <a:prstGeom prst="rect">
            <a:avLst/>
          </a:prstGeom>
        </p:spPr>
        <p:txBody>
          <a:bodyPr wrap="square">
            <a:spAutoFit/>
          </a:bodyPr>
          <a:lstStyle/>
          <a:p>
            <a:pPr algn="ctr"/>
            <a:r>
              <a:rPr lang="en-US" sz="3200" dirty="0" smtClean="0">
                <a:solidFill>
                  <a:schemeClr val="tx2">
                    <a:lumMod val="75000"/>
                  </a:schemeClr>
                </a:solidFill>
              </a:rPr>
              <a:t>Overview: </a:t>
            </a:r>
            <a:r>
              <a:rPr lang="en-US" sz="2400" dirty="0" smtClean="0">
                <a:solidFill>
                  <a:schemeClr val="tx2">
                    <a:lumMod val="75000"/>
                  </a:schemeClr>
                </a:solidFill>
              </a:rPr>
              <a:t>4.69 Acre Parcel at bottom of Hudspeth Drain</a:t>
            </a:r>
          </a:p>
          <a:p>
            <a:pPr algn="ctr"/>
            <a:r>
              <a:rPr lang="en-US" sz="1400" dirty="0" smtClean="0">
                <a:solidFill>
                  <a:schemeClr val="tx2">
                    <a:lumMod val="75000"/>
                  </a:schemeClr>
                </a:solidFill>
              </a:rPr>
              <a:t>The property was adjusted to its current configuration by application BA-2020-100</a:t>
            </a:r>
            <a:endParaRPr lang="en-US" sz="1400" dirty="0" smtClean="0">
              <a:solidFill>
                <a:schemeClr val="tx2">
                  <a:lumMod val="75000"/>
                </a:schemeClr>
              </a:solidFill>
            </a:endParaRPr>
          </a:p>
          <a:p>
            <a:pPr algn="ctr"/>
            <a:endParaRPr lang="en-US" sz="1000" dirty="0">
              <a:solidFill>
                <a:schemeClr val="tx2">
                  <a:lumMod val="75000"/>
                </a:schemeClr>
              </a:solidFill>
            </a:endParaRPr>
          </a:p>
        </p:txBody>
      </p:sp>
      <p:pic>
        <p:nvPicPr>
          <p:cNvPr id="2" name="Picture 1"/>
          <p:cNvPicPr>
            <a:picLocks noChangeAspect="1"/>
          </p:cNvPicPr>
          <p:nvPr/>
        </p:nvPicPr>
        <p:blipFill>
          <a:blip r:embed="rId2"/>
          <a:stretch>
            <a:fillRect/>
          </a:stretch>
        </p:blipFill>
        <p:spPr>
          <a:xfrm>
            <a:off x="0" y="1066800"/>
            <a:ext cx="9144000" cy="4905680"/>
          </a:xfrm>
          <a:prstGeom prst="rect">
            <a:avLst/>
          </a:prstGeom>
        </p:spPr>
      </p:pic>
    </p:spTree>
    <p:extLst>
      <p:ext uri="{BB962C8B-B14F-4D97-AF65-F5344CB8AC3E}">
        <p14:creationId xmlns:p14="http://schemas.microsoft.com/office/powerpoint/2010/main" val="17745403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36493"/>
            <a:ext cx="9144000" cy="584775"/>
          </a:xfrm>
          <a:prstGeom prst="rect">
            <a:avLst/>
          </a:prstGeom>
        </p:spPr>
        <p:txBody>
          <a:bodyPr wrap="square">
            <a:spAutoFit/>
          </a:bodyPr>
          <a:lstStyle/>
          <a:p>
            <a:pPr algn="ctr"/>
            <a:r>
              <a:rPr lang="en-US" sz="3200" dirty="0" smtClean="0">
                <a:solidFill>
                  <a:schemeClr val="tx2">
                    <a:lumMod val="75000"/>
                  </a:schemeClr>
                </a:solidFill>
              </a:rPr>
              <a:t>Property has been adjusted.</a:t>
            </a:r>
          </a:p>
        </p:txBody>
      </p:sp>
      <p:pic>
        <p:nvPicPr>
          <p:cNvPr id="4" name="Picture 3"/>
          <p:cNvPicPr>
            <a:picLocks noChangeAspect="1"/>
          </p:cNvPicPr>
          <p:nvPr/>
        </p:nvPicPr>
        <p:blipFill>
          <a:blip r:embed="rId2"/>
          <a:stretch>
            <a:fillRect/>
          </a:stretch>
        </p:blipFill>
        <p:spPr>
          <a:xfrm>
            <a:off x="8467" y="1828800"/>
            <a:ext cx="9144000" cy="4766872"/>
          </a:xfrm>
          <a:prstGeom prst="rect">
            <a:avLst/>
          </a:prstGeom>
        </p:spPr>
      </p:pic>
      <p:cxnSp>
        <p:nvCxnSpPr>
          <p:cNvPr id="5" name="Straight Arrow Connector 4"/>
          <p:cNvCxnSpPr/>
          <p:nvPr/>
        </p:nvCxnSpPr>
        <p:spPr>
          <a:xfrm flipH="1">
            <a:off x="2743200" y="3657600"/>
            <a:ext cx="1143000" cy="228600"/>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2819400" y="4191000"/>
            <a:ext cx="1143000" cy="228600"/>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2819400" y="4648200"/>
            <a:ext cx="1143000" cy="228600"/>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04800" y="838200"/>
            <a:ext cx="8305800" cy="646331"/>
          </a:xfrm>
          <a:prstGeom prst="rect">
            <a:avLst/>
          </a:prstGeom>
          <a:noFill/>
        </p:spPr>
        <p:txBody>
          <a:bodyPr wrap="square" rtlCol="0">
            <a:spAutoFit/>
          </a:bodyPr>
          <a:lstStyle/>
          <a:p>
            <a:r>
              <a:rPr lang="en-US" dirty="0" smtClean="0"/>
              <a:t>Previous application Cu-2018-108 approved a home with similar conditions on the remaining property to the west. </a:t>
            </a:r>
            <a:endParaRPr lang="en-US" dirty="0"/>
          </a:p>
        </p:txBody>
      </p:sp>
      <p:sp>
        <p:nvSpPr>
          <p:cNvPr id="11" name="Rectangle 10"/>
          <p:cNvSpPr/>
          <p:nvPr/>
        </p:nvSpPr>
        <p:spPr>
          <a:xfrm rot="21101490">
            <a:off x="1232517" y="3700444"/>
            <a:ext cx="609600" cy="228600"/>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91606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36493"/>
            <a:ext cx="7086600" cy="954107"/>
          </a:xfrm>
          <a:prstGeom prst="rect">
            <a:avLst/>
          </a:prstGeom>
        </p:spPr>
        <p:txBody>
          <a:bodyPr wrap="square">
            <a:spAutoFit/>
          </a:bodyPr>
          <a:lstStyle/>
          <a:p>
            <a:pPr algn="ctr"/>
            <a:r>
              <a:rPr lang="en-US" sz="3200" dirty="0" smtClean="0">
                <a:solidFill>
                  <a:schemeClr val="tx2">
                    <a:lumMod val="75000"/>
                  </a:schemeClr>
                </a:solidFill>
              </a:rPr>
              <a:t>Aerial Views: (1994, 2000, 2006, 2018)</a:t>
            </a:r>
          </a:p>
          <a:p>
            <a:pPr algn="ctr"/>
            <a:endParaRPr lang="en-US" sz="1400" dirty="0" smtClean="0">
              <a:solidFill>
                <a:schemeClr val="tx2">
                  <a:lumMod val="75000"/>
                </a:schemeClr>
              </a:solidFill>
            </a:endParaRPr>
          </a:p>
          <a:p>
            <a:pPr algn="ctr"/>
            <a:endParaRPr lang="en-US" sz="1000" dirty="0">
              <a:solidFill>
                <a:schemeClr val="tx2">
                  <a:lumMod val="75000"/>
                </a:schemeClr>
              </a:solidFill>
            </a:endParaRPr>
          </a:p>
        </p:txBody>
      </p:sp>
      <p:pic>
        <p:nvPicPr>
          <p:cNvPr id="7" name="Picture 6"/>
          <p:cNvPicPr>
            <a:picLocks noChangeAspect="1"/>
          </p:cNvPicPr>
          <p:nvPr/>
        </p:nvPicPr>
        <p:blipFill>
          <a:blip r:embed="rId2"/>
          <a:stretch>
            <a:fillRect/>
          </a:stretch>
        </p:blipFill>
        <p:spPr>
          <a:xfrm>
            <a:off x="0" y="1067703"/>
            <a:ext cx="9144000" cy="4722593"/>
          </a:xfrm>
          <a:prstGeom prst="rect">
            <a:avLst/>
          </a:prstGeom>
        </p:spPr>
      </p:pic>
      <p:pic>
        <p:nvPicPr>
          <p:cNvPr id="8" name="Picture 7"/>
          <p:cNvPicPr>
            <a:picLocks noChangeAspect="1"/>
          </p:cNvPicPr>
          <p:nvPr/>
        </p:nvPicPr>
        <p:blipFill>
          <a:blip r:embed="rId3"/>
          <a:stretch>
            <a:fillRect/>
          </a:stretch>
        </p:blipFill>
        <p:spPr>
          <a:xfrm>
            <a:off x="0" y="1067703"/>
            <a:ext cx="9144000" cy="4752950"/>
          </a:xfrm>
          <a:prstGeom prst="rect">
            <a:avLst/>
          </a:prstGeom>
        </p:spPr>
      </p:pic>
      <p:pic>
        <p:nvPicPr>
          <p:cNvPr id="9" name="Picture 8"/>
          <p:cNvPicPr>
            <a:picLocks noChangeAspect="1"/>
          </p:cNvPicPr>
          <p:nvPr/>
        </p:nvPicPr>
        <p:blipFill>
          <a:blip r:embed="rId4"/>
          <a:stretch>
            <a:fillRect/>
          </a:stretch>
        </p:blipFill>
        <p:spPr>
          <a:xfrm>
            <a:off x="0" y="1067703"/>
            <a:ext cx="9144000" cy="4812949"/>
          </a:xfrm>
          <a:prstGeom prst="rect">
            <a:avLst/>
          </a:prstGeom>
        </p:spPr>
      </p:pic>
      <p:pic>
        <p:nvPicPr>
          <p:cNvPr id="10" name="Picture 9"/>
          <p:cNvPicPr>
            <a:picLocks noChangeAspect="1"/>
          </p:cNvPicPr>
          <p:nvPr/>
        </p:nvPicPr>
        <p:blipFill>
          <a:blip r:embed="rId5"/>
          <a:stretch>
            <a:fillRect/>
          </a:stretch>
        </p:blipFill>
        <p:spPr>
          <a:xfrm>
            <a:off x="0" y="1090741"/>
            <a:ext cx="9144000" cy="4766872"/>
          </a:xfrm>
          <a:prstGeom prst="rect">
            <a:avLst/>
          </a:prstGeom>
        </p:spPr>
      </p:pic>
    </p:spTree>
    <p:extLst>
      <p:ext uri="{BB962C8B-B14F-4D97-AF65-F5344CB8AC3E}">
        <p14:creationId xmlns:p14="http://schemas.microsoft.com/office/powerpoint/2010/main" val="2313844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23610" y="633431"/>
            <a:ext cx="9120389" cy="5823270"/>
          </a:xfrm>
          <a:prstGeom prst="rect">
            <a:avLst/>
          </a:prstGeom>
        </p:spPr>
      </p:pic>
      <p:pic>
        <p:nvPicPr>
          <p:cNvPr id="5" name="Picture 4"/>
          <p:cNvPicPr>
            <a:picLocks noChangeAspect="1"/>
          </p:cNvPicPr>
          <p:nvPr/>
        </p:nvPicPr>
        <p:blipFill>
          <a:blip r:embed="rId3"/>
          <a:stretch>
            <a:fillRect/>
          </a:stretch>
        </p:blipFill>
        <p:spPr>
          <a:xfrm>
            <a:off x="-1" y="943550"/>
            <a:ext cx="9144000" cy="5203031"/>
          </a:xfrm>
          <a:prstGeom prst="rect">
            <a:avLst/>
          </a:prstGeom>
        </p:spPr>
      </p:pic>
      <p:sp>
        <p:nvSpPr>
          <p:cNvPr id="9" name="TextBox 8"/>
          <p:cNvSpPr txBox="1"/>
          <p:nvPr/>
        </p:nvSpPr>
        <p:spPr>
          <a:xfrm>
            <a:off x="-76200" y="3733800"/>
            <a:ext cx="533400" cy="369332"/>
          </a:xfrm>
          <a:prstGeom prst="rect">
            <a:avLst/>
          </a:prstGeom>
          <a:noFill/>
        </p:spPr>
        <p:txBody>
          <a:bodyPr wrap="square" rtlCol="0">
            <a:spAutoFit/>
          </a:bodyPr>
          <a:lstStyle/>
          <a:p>
            <a:r>
              <a:rPr lang="en-US" b="1" dirty="0" smtClean="0"/>
              <a:t>M2</a:t>
            </a:r>
            <a:endParaRPr lang="en-US" b="1" dirty="0"/>
          </a:p>
        </p:txBody>
      </p:sp>
      <p:sp>
        <p:nvSpPr>
          <p:cNvPr id="10" name="TextBox 9"/>
          <p:cNvSpPr txBox="1"/>
          <p:nvPr/>
        </p:nvSpPr>
        <p:spPr>
          <a:xfrm>
            <a:off x="7425267" y="1793333"/>
            <a:ext cx="533400" cy="369332"/>
          </a:xfrm>
          <a:prstGeom prst="rect">
            <a:avLst/>
          </a:prstGeom>
          <a:noFill/>
        </p:spPr>
        <p:txBody>
          <a:bodyPr wrap="square" rtlCol="0">
            <a:spAutoFit/>
          </a:bodyPr>
          <a:lstStyle/>
          <a:p>
            <a:r>
              <a:rPr lang="en-US" b="1" dirty="0"/>
              <a:t>R</a:t>
            </a:r>
            <a:r>
              <a:rPr lang="en-US" b="1" dirty="0" smtClean="0"/>
              <a:t>2</a:t>
            </a:r>
            <a:endParaRPr lang="en-US" b="1" dirty="0"/>
          </a:p>
        </p:txBody>
      </p:sp>
      <p:sp>
        <p:nvSpPr>
          <p:cNvPr id="8" name="TextBox 7"/>
          <p:cNvSpPr txBox="1"/>
          <p:nvPr/>
        </p:nvSpPr>
        <p:spPr>
          <a:xfrm>
            <a:off x="3962400" y="1969532"/>
            <a:ext cx="533400" cy="369332"/>
          </a:xfrm>
          <a:prstGeom prst="rect">
            <a:avLst/>
          </a:prstGeom>
          <a:noFill/>
        </p:spPr>
        <p:txBody>
          <a:bodyPr wrap="square" rtlCol="0">
            <a:spAutoFit/>
          </a:bodyPr>
          <a:lstStyle/>
          <a:p>
            <a:r>
              <a:rPr lang="en-US" b="1" dirty="0" smtClean="0"/>
              <a:t>M1</a:t>
            </a:r>
            <a:endParaRPr lang="en-US" b="1" dirty="0"/>
          </a:p>
        </p:txBody>
      </p:sp>
      <p:sp>
        <p:nvSpPr>
          <p:cNvPr id="4" name="TextBox 3"/>
          <p:cNvSpPr txBox="1"/>
          <p:nvPr/>
        </p:nvSpPr>
        <p:spPr>
          <a:xfrm>
            <a:off x="5410200" y="3657600"/>
            <a:ext cx="533400" cy="369332"/>
          </a:xfrm>
          <a:prstGeom prst="rect">
            <a:avLst/>
          </a:prstGeom>
          <a:noFill/>
        </p:spPr>
        <p:txBody>
          <a:bodyPr wrap="square" rtlCol="0">
            <a:spAutoFit/>
          </a:bodyPr>
          <a:lstStyle/>
          <a:p>
            <a:r>
              <a:rPr lang="en-US" b="1" dirty="0" smtClean="0"/>
              <a:t>C2</a:t>
            </a:r>
            <a:endParaRPr lang="en-US" b="1" dirty="0"/>
          </a:p>
        </p:txBody>
      </p:sp>
      <p:sp>
        <p:nvSpPr>
          <p:cNvPr id="7" name="TextBox 6"/>
          <p:cNvSpPr txBox="1"/>
          <p:nvPr/>
        </p:nvSpPr>
        <p:spPr>
          <a:xfrm>
            <a:off x="6891867" y="3288268"/>
            <a:ext cx="533400" cy="369332"/>
          </a:xfrm>
          <a:prstGeom prst="rect">
            <a:avLst/>
          </a:prstGeom>
          <a:noFill/>
        </p:spPr>
        <p:txBody>
          <a:bodyPr wrap="square" rtlCol="0">
            <a:spAutoFit/>
          </a:bodyPr>
          <a:lstStyle/>
          <a:p>
            <a:r>
              <a:rPr lang="en-US" b="1" dirty="0" smtClean="0"/>
              <a:t>R1</a:t>
            </a:r>
            <a:endParaRPr lang="en-US" b="1" dirty="0"/>
          </a:p>
        </p:txBody>
      </p:sp>
      <p:sp>
        <p:nvSpPr>
          <p:cNvPr id="12" name="Rectangle 11"/>
          <p:cNvSpPr/>
          <p:nvPr/>
        </p:nvSpPr>
        <p:spPr>
          <a:xfrm>
            <a:off x="2183504" y="11417"/>
            <a:ext cx="4800600" cy="738664"/>
          </a:xfrm>
          <a:prstGeom prst="rect">
            <a:avLst/>
          </a:prstGeom>
        </p:spPr>
        <p:txBody>
          <a:bodyPr wrap="square">
            <a:spAutoFit/>
          </a:bodyPr>
          <a:lstStyle/>
          <a:p>
            <a:pPr algn="ctr"/>
            <a:r>
              <a:rPr lang="en-US" sz="3200" dirty="0" smtClean="0">
                <a:solidFill>
                  <a:schemeClr val="tx2">
                    <a:lumMod val="75000"/>
                  </a:schemeClr>
                </a:solidFill>
              </a:rPr>
              <a:t>Zoning – C2 &amp; R1</a:t>
            </a:r>
            <a:endParaRPr lang="en-US" sz="1400" dirty="0" smtClean="0">
              <a:solidFill>
                <a:schemeClr val="tx2">
                  <a:lumMod val="75000"/>
                </a:schemeClr>
              </a:solidFill>
            </a:endParaRPr>
          </a:p>
          <a:p>
            <a:pPr algn="ctr"/>
            <a:endParaRPr lang="en-US" sz="1000" dirty="0">
              <a:solidFill>
                <a:schemeClr val="tx2">
                  <a:lumMod val="75000"/>
                </a:schemeClr>
              </a:solidFill>
            </a:endParaRPr>
          </a:p>
        </p:txBody>
      </p:sp>
      <p:sp>
        <p:nvSpPr>
          <p:cNvPr id="13" name="Rectangle 12"/>
          <p:cNvSpPr/>
          <p:nvPr/>
        </p:nvSpPr>
        <p:spPr>
          <a:xfrm>
            <a:off x="2095500" y="50549"/>
            <a:ext cx="4800600" cy="738664"/>
          </a:xfrm>
          <a:prstGeom prst="rect">
            <a:avLst/>
          </a:prstGeom>
        </p:spPr>
        <p:txBody>
          <a:bodyPr wrap="square">
            <a:spAutoFit/>
          </a:bodyPr>
          <a:lstStyle/>
          <a:p>
            <a:pPr algn="ctr"/>
            <a:r>
              <a:rPr lang="en-US" sz="3200" dirty="0" smtClean="0">
                <a:solidFill>
                  <a:schemeClr val="tx2">
                    <a:lumMod val="75000"/>
                  </a:schemeClr>
                </a:solidFill>
              </a:rPr>
              <a:t>Comp. Plan Zoning</a:t>
            </a:r>
            <a:endParaRPr lang="en-US" sz="1400" dirty="0" smtClean="0">
              <a:solidFill>
                <a:schemeClr val="tx2">
                  <a:lumMod val="75000"/>
                </a:schemeClr>
              </a:solidFill>
            </a:endParaRPr>
          </a:p>
          <a:p>
            <a:pPr algn="ctr"/>
            <a:endParaRPr lang="en-US" sz="1000" dirty="0">
              <a:solidFill>
                <a:schemeClr val="tx2">
                  <a:lumMod val="75000"/>
                </a:schemeClr>
              </a:solidFill>
            </a:endParaRPr>
          </a:p>
        </p:txBody>
      </p:sp>
    </p:spTree>
    <p:extLst>
      <p:ext uri="{BB962C8B-B14F-4D97-AF65-F5344CB8AC3E}">
        <p14:creationId xmlns:p14="http://schemas.microsoft.com/office/powerpoint/2010/main" val="2366466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13"/>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11"/>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8" grpId="0"/>
      <p:bldP spid="4" grpId="0"/>
      <p:bldP spid="7" grpId="0"/>
      <p:bldP spid="12" grpId="0"/>
      <p:bldP spid="13" grpId="0"/>
      <p:bldP spid="13"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36493"/>
            <a:ext cx="4114800" cy="954107"/>
          </a:xfrm>
          <a:prstGeom prst="rect">
            <a:avLst/>
          </a:prstGeom>
        </p:spPr>
        <p:txBody>
          <a:bodyPr wrap="square">
            <a:spAutoFit/>
          </a:bodyPr>
          <a:lstStyle/>
          <a:p>
            <a:pPr algn="ctr"/>
            <a:r>
              <a:rPr lang="en-US" sz="3200" dirty="0" smtClean="0">
                <a:solidFill>
                  <a:schemeClr val="tx2">
                    <a:lumMod val="75000"/>
                  </a:schemeClr>
                </a:solidFill>
              </a:rPr>
              <a:t>Commercial viability</a:t>
            </a:r>
          </a:p>
          <a:p>
            <a:pPr algn="ctr"/>
            <a:endParaRPr lang="en-US" sz="1400" dirty="0" smtClean="0">
              <a:solidFill>
                <a:schemeClr val="tx2">
                  <a:lumMod val="75000"/>
                </a:schemeClr>
              </a:solidFill>
            </a:endParaRPr>
          </a:p>
          <a:p>
            <a:pPr algn="ctr"/>
            <a:endParaRPr lang="en-US" sz="1000" dirty="0">
              <a:solidFill>
                <a:schemeClr val="tx2">
                  <a:lumMod val="75000"/>
                </a:schemeClr>
              </a:solidFill>
            </a:endParaRPr>
          </a:p>
        </p:txBody>
      </p:sp>
      <p:sp>
        <p:nvSpPr>
          <p:cNvPr id="3" name="Rectangle 2"/>
          <p:cNvSpPr/>
          <p:nvPr/>
        </p:nvSpPr>
        <p:spPr>
          <a:xfrm>
            <a:off x="0" y="735955"/>
            <a:ext cx="9144000" cy="2062103"/>
          </a:xfrm>
          <a:prstGeom prst="rect">
            <a:avLst/>
          </a:prstGeom>
        </p:spPr>
        <p:txBody>
          <a:bodyPr wrap="square">
            <a:spAutoFit/>
          </a:bodyPr>
          <a:lstStyle/>
          <a:p>
            <a:pPr indent="-342900" algn="just">
              <a:tabLst>
                <a:tab pos="228600" algn="l"/>
              </a:tabLst>
            </a:pPr>
            <a:r>
              <a:rPr lang="en-US" sz="1600" b="1" i="1" dirty="0">
                <a:latin typeface="Cambria" panose="02040503050406030204" pitchFamily="18" charset="0"/>
                <a:ea typeface="Times New Roman" panose="02020603050405020304" pitchFamily="18" charset="0"/>
                <a:cs typeface="Arial" panose="020B0604020202020204" pitchFamily="34" charset="0"/>
              </a:rPr>
              <a:t>153.083 STANDARDS FOR SPECIFIC USES.</a:t>
            </a:r>
            <a:r>
              <a:rPr lang="en-US" sz="1600" b="1" dirty="0">
                <a:latin typeface="Cambria" panose="02040503050406030204" pitchFamily="18" charset="0"/>
                <a:ea typeface="Times New Roman" panose="02020603050405020304" pitchFamily="18" charset="0"/>
                <a:cs typeface="Arial" panose="020B0604020202020204" pitchFamily="34" charset="0"/>
              </a:rPr>
              <a:t> </a:t>
            </a:r>
            <a:endParaRPr lang="en-US" sz="1600" dirty="0">
              <a:latin typeface="Times New Roman" panose="02020603050405020304" pitchFamily="18" charset="0"/>
              <a:ea typeface="Times New Roman" panose="02020603050405020304" pitchFamily="18" charset="0"/>
            </a:endParaRPr>
          </a:p>
          <a:p>
            <a:pPr indent="-342900" algn="just">
              <a:tabLst>
                <a:tab pos="228600" algn="l"/>
              </a:tabLst>
            </a:pPr>
            <a:r>
              <a:rPr lang="en-US" sz="1600" b="1" dirty="0">
                <a:latin typeface="Cambria" panose="02040503050406030204" pitchFamily="18" charset="0"/>
                <a:ea typeface="Times New Roman" panose="02020603050405020304" pitchFamily="18" charset="0"/>
                <a:cs typeface="Arial" panose="020B0604020202020204" pitchFamily="34" charset="0"/>
              </a:rPr>
              <a:t>	</a:t>
            </a:r>
            <a:r>
              <a:rPr lang="en-US" sz="1600" b="1" i="1" dirty="0" smtClean="0">
                <a:latin typeface="Cambria" panose="02040503050406030204" pitchFamily="18" charset="0"/>
                <a:ea typeface="Times New Roman" panose="02020603050405020304" pitchFamily="18" charset="0"/>
                <a:cs typeface="Arial" panose="020B0604020202020204" pitchFamily="34" charset="0"/>
              </a:rPr>
              <a:t>(</a:t>
            </a:r>
            <a:r>
              <a:rPr lang="en-US" sz="1600" b="1" i="1" dirty="0">
                <a:latin typeface="Cambria" panose="02040503050406030204" pitchFamily="18" charset="0"/>
                <a:ea typeface="Times New Roman" panose="02020603050405020304" pitchFamily="18" charset="0"/>
                <a:cs typeface="Arial" panose="020B0604020202020204" pitchFamily="34" charset="0"/>
              </a:rPr>
              <a:t>T)	Residential dwellings in a commercial zone.  Residential uses from single family dwelling to </a:t>
            </a:r>
            <a:r>
              <a:rPr lang="en-US" sz="1600" b="1" i="1" dirty="0" err="1">
                <a:latin typeface="Cambria" panose="02040503050406030204" pitchFamily="18" charset="0"/>
                <a:ea typeface="Times New Roman" panose="02020603050405020304" pitchFamily="18" charset="0"/>
                <a:cs typeface="Arial" panose="020B0604020202020204" pitchFamily="34" charset="0"/>
              </a:rPr>
              <a:t>fourplexes</a:t>
            </a:r>
            <a:r>
              <a:rPr lang="en-US" sz="1600" b="1" i="1" dirty="0">
                <a:latin typeface="Cambria" panose="02040503050406030204" pitchFamily="18" charset="0"/>
                <a:ea typeface="Times New Roman" panose="02020603050405020304" pitchFamily="18" charset="0"/>
                <a:cs typeface="Arial" panose="020B0604020202020204" pitchFamily="34" charset="0"/>
              </a:rPr>
              <a:t> shall consider the following limitations when placed in a commercial zone.</a:t>
            </a:r>
            <a:endParaRPr lang="en-US" sz="1600" dirty="0">
              <a:latin typeface="Times New Roman" panose="02020603050405020304" pitchFamily="18" charset="0"/>
              <a:ea typeface="Times New Roman" panose="02020603050405020304" pitchFamily="18" charset="0"/>
            </a:endParaRPr>
          </a:p>
          <a:p>
            <a:pPr indent="-342900" algn="just">
              <a:tabLst>
                <a:tab pos="228600" algn="l"/>
              </a:tabLst>
            </a:pPr>
            <a:r>
              <a:rPr lang="en-US" sz="1600" b="1" i="1" dirty="0">
                <a:latin typeface="Cambria" panose="02040503050406030204" pitchFamily="18" charset="0"/>
                <a:ea typeface="Times New Roman" panose="02020603050405020304" pitchFamily="18" charset="0"/>
                <a:cs typeface="Arial" panose="020B0604020202020204" pitchFamily="34" charset="0"/>
              </a:rPr>
              <a:t>		</a:t>
            </a:r>
            <a:r>
              <a:rPr lang="en-US" sz="1600" b="1" i="1" dirty="0" smtClean="0">
                <a:latin typeface="Cambria" panose="02040503050406030204" pitchFamily="18" charset="0"/>
                <a:ea typeface="Times New Roman" panose="02020603050405020304" pitchFamily="18" charset="0"/>
                <a:cs typeface="Arial" panose="020B0604020202020204" pitchFamily="34" charset="0"/>
              </a:rPr>
              <a:t>(1)  Structures </a:t>
            </a:r>
            <a:r>
              <a:rPr lang="en-US" sz="1600" b="1" i="1" dirty="0">
                <a:latin typeface="Cambria" panose="02040503050406030204" pitchFamily="18" charset="0"/>
                <a:ea typeface="Times New Roman" panose="02020603050405020304" pitchFamily="18" charset="0"/>
                <a:cs typeface="Arial" panose="020B0604020202020204" pitchFamily="34" charset="0"/>
              </a:rPr>
              <a:t>shall not be located on a major collector or arterial streets unless;</a:t>
            </a:r>
            <a:endParaRPr lang="en-US" sz="1600" dirty="0">
              <a:latin typeface="Times New Roman" panose="02020603050405020304" pitchFamily="18" charset="0"/>
              <a:ea typeface="Times New Roman" panose="02020603050405020304" pitchFamily="18" charset="0"/>
            </a:endParaRPr>
          </a:p>
          <a:p>
            <a:pPr indent="-342900" algn="just">
              <a:tabLst>
                <a:tab pos="228600" algn="l"/>
              </a:tabLst>
            </a:pPr>
            <a:r>
              <a:rPr lang="en-US" sz="1600" b="1" i="1" dirty="0">
                <a:latin typeface="Cambria" panose="02040503050406030204" pitchFamily="18" charset="0"/>
                <a:ea typeface="Times New Roman" panose="02020603050405020304" pitchFamily="18" charset="0"/>
                <a:cs typeface="Arial" panose="020B0604020202020204" pitchFamily="34" charset="0"/>
              </a:rPr>
              <a:t>		</a:t>
            </a:r>
            <a:r>
              <a:rPr lang="en-US" sz="1600" b="1" i="1" dirty="0" smtClean="0">
                <a:latin typeface="Cambria" panose="02040503050406030204" pitchFamily="18" charset="0"/>
                <a:ea typeface="Times New Roman" panose="02020603050405020304" pitchFamily="18" charset="0"/>
                <a:cs typeface="Arial" panose="020B0604020202020204" pitchFamily="34" charset="0"/>
              </a:rPr>
              <a:t>(2)  The </a:t>
            </a:r>
            <a:r>
              <a:rPr lang="en-US" sz="1600" b="1" i="1" dirty="0">
                <a:latin typeface="Cambria" panose="02040503050406030204" pitchFamily="18" charset="0"/>
                <a:ea typeface="Times New Roman" panose="02020603050405020304" pitchFamily="18" charset="0"/>
                <a:cs typeface="Arial" panose="020B0604020202020204" pitchFamily="34" charset="0"/>
              </a:rPr>
              <a:t>property is determined not to be commercially viable based on size, location and surrounding uses.</a:t>
            </a:r>
            <a:endParaRPr lang="en-US" sz="1600" dirty="0">
              <a:latin typeface="Times New Roman" panose="02020603050405020304" pitchFamily="18" charset="0"/>
              <a:ea typeface="Times New Roman" panose="02020603050405020304" pitchFamily="18" charset="0"/>
            </a:endParaRPr>
          </a:p>
          <a:p>
            <a:pPr indent="-342900" algn="just">
              <a:tabLst>
                <a:tab pos="228600" algn="l"/>
              </a:tabLst>
            </a:pPr>
            <a:r>
              <a:rPr lang="en-US" sz="1600" b="1" i="1" dirty="0">
                <a:latin typeface="Cambria" panose="02040503050406030204" pitchFamily="18" charset="0"/>
                <a:ea typeface="Times New Roman" panose="02020603050405020304" pitchFamily="18" charset="0"/>
                <a:cs typeface="Arial" panose="020B0604020202020204" pitchFamily="34" charset="0"/>
              </a:rPr>
              <a:t>		</a:t>
            </a:r>
            <a:r>
              <a:rPr lang="en-US" sz="1600" b="1" i="1" dirty="0" smtClean="0">
                <a:latin typeface="Cambria" panose="02040503050406030204" pitchFamily="18" charset="0"/>
                <a:ea typeface="Times New Roman" panose="02020603050405020304" pitchFamily="18" charset="0"/>
                <a:cs typeface="Arial" panose="020B0604020202020204" pitchFamily="34" charset="0"/>
              </a:rPr>
              <a:t>(3)  Provisions </a:t>
            </a:r>
            <a:r>
              <a:rPr lang="en-US" sz="1600" b="1" i="1" dirty="0">
                <a:latin typeface="Cambria" panose="02040503050406030204" pitchFamily="18" charset="0"/>
                <a:ea typeface="Times New Roman" panose="02020603050405020304" pitchFamily="18" charset="0"/>
                <a:cs typeface="Arial" panose="020B0604020202020204" pitchFamily="34" charset="0"/>
              </a:rPr>
              <a:t>for the future conversion to a commercial business should be considered when placing a residence on a lot.  </a:t>
            </a:r>
            <a:endParaRPr lang="en-US" sz="1600" dirty="0">
              <a:effectLst/>
              <a:latin typeface="Times New Roman" panose="02020603050405020304" pitchFamily="18" charset="0"/>
              <a:ea typeface="Times New Roman" panose="02020603050405020304" pitchFamily="18" charset="0"/>
            </a:endParaRPr>
          </a:p>
        </p:txBody>
      </p:sp>
      <p:sp>
        <p:nvSpPr>
          <p:cNvPr id="4" name="Rectangle 3"/>
          <p:cNvSpPr/>
          <p:nvPr/>
        </p:nvSpPr>
        <p:spPr>
          <a:xfrm>
            <a:off x="0" y="3459957"/>
            <a:ext cx="9144000" cy="2308324"/>
          </a:xfrm>
          <a:prstGeom prst="rect">
            <a:avLst/>
          </a:prstGeom>
        </p:spPr>
        <p:txBody>
          <a:bodyPr wrap="square">
            <a:spAutoFit/>
          </a:bodyPr>
          <a:lstStyle/>
          <a:p>
            <a:pPr marL="342900" indent="-342900" algn="just">
              <a:buAutoNum type="arabicParenR"/>
              <a:tabLst>
                <a:tab pos="228600" algn="l"/>
              </a:tabLst>
            </a:pPr>
            <a:r>
              <a:rPr lang="en-US" dirty="0" smtClean="0">
                <a:latin typeface="Cambria" panose="02040503050406030204" pitchFamily="18" charset="0"/>
                <a:ea typeface="Times New Roman" panose="02020603050405020304" pitchFamily="18" charset="0"/>
                <a:cs typeface="Arial" panose="020B0604020202020204" pitchFamily="34" charset="0"/>
              </a:rPr>
              <a:t>The </a:t>
            </a:r>
            <a:r>
              <a:rPr lang="en-US" dirty="0">
                <a:latin typeface="Cambria" panose="02040503050406030204" pitchFamily="18" charset="0"/>
                <a:ea typeface="Times New Roman" panose="02020603050405020304" pitchFamily="18" charset="0"/>
                <a:cs typeface="Arial" panose="020B0604020202020204" pitchFamily="34" charset="0"/>
              </a:rPr>
              <a:t>proposed site is not located on a major collector or arterial street.  The property is accessed from an easement, named 13</a:t>
            </a:r>
            <a:r>
              <a:rPr lang="en-US" baseline="30000" dirty="0">
                <a:latin typeface="Cambria" panose="02040503050406030204" pitchFamily="18" charset="0"/>
                <a:ea typeface="Times New Roman" panose="02020603050405020304" pitchFamily="18" charset="0"/>
                <a:cs typeface="Arial" panose="020B0604020202020204" pitchFamily="34" charset="0"/>
              </a:rPr>
              <a:t>th</a:t>
            </a:r>
            <a:r>
              <a:rPr lang="en-US" dirty="0">
                <a:latin typeface="Cambria" panose="02040503050406030204" pitchFamily="18" charset="0"/>
                <a:ea typeface="Times New Roman" panose="02020603050405020304" pitchFamily="18" charset="0"/>
                <a:cs typeface="Arial" panose="020B0604020202020204" pitchFamily="34" charset="0"/>
              </a:rPr>
              <a:t> Street for addressing purposes.    </a:t>
            </a:r>
            <a:endParaRPr lang="en-US" dirty="0" smtClean="0">
              <a:latin typeface="Cambria" panose="02040503050406030204" pitchFamily="18" charset="0"/>
              <a:ea typeface="Times New Roman" panose="02020603050405020304" pitchFamily="18" charset="0"/>
              <a:cs typeface="Arial" panose="020B0604020202020204" pitchFamily="34" charset="0"/>
            </a:endParaRPr>
          </a:p>
          <a:p>
            <a:pPr marL="342900" indent="-342900" algn="just">
              <a:buAutoNum type="arabicParenR"/>
              <a:tabLst>
                <a:tab pos="228600" algn="l"/>
              </a:tabLst>
            </a:pPr>
            <a:endParaRPr lang="en-US" dirty="0">
              <a:latin typeface="Times New Roman" panose="02020603050405020304" pitchFamily="18" charset="0"/>
              <a:ea typeface="Times New Roman" panose="02020603050405020304" pitchFamily="18" charset="0"/>
            </a:endParaRPr>
          </a:p>
          <a:p>
            <a:pPr marL="342900" indent="-342900" algn="just">
              <a:buAutoNum type="arabicParenR" startAt="2"/>
              <a:tabLst>
                <a:tab pos="228600" algn="l"/>
              </a:tabLst>
            </a:pPr>
            <a:r>
              <a:rPr lang="en-US" dirty="0" smtClean="0">
                <a:latin typeface="Cambria" panose="02040503050406030204" pitchFamily="18" charset="0"/>
                <a:ea typeface="Times New Roman" panose="02020603050405020304" pitchFamily="18" charset="0"/>
                <a:cs typeface="Arial" panose="020B0604020202020204" pitchFamily="34" charset="0"/>
              </a:rPr>
              <a:t>Staff </a:t>
            </a:r>
            <a:r>
              <a:rPr lang="en-US" dirty="0">
                <a:latin typeface="Cambria" panose="02040503050406030204" pitchFamily="18" charset="0"/>
                <a:ea typeface="Times New Roman" panose="02020603050405020304" pitchFamily="18" charset="0"/>
                <a:cs typeface="Arial" panose="020B0604020202020204" pitchFamily="34" charset="0"/>
              </a:rPr>
              <a:t>does not see the property as commercially viable due to the properties location off an unimproved access road, at the bottom of a drainage, adjacent to a wetland, with limited access to City services</a:t>
            </a:r>
            <a:r>
              <a:rPr lang="en-US" dirty="0" smtClean="0">
                <a:latin typeface="Cambria" panose="02040503050406030204" pitchFamily="18" charset="0"/>
                <a:ea typeface="Times New Roman" panose="02020603050405020304" pitchFamily="18" charset="0"/>
                <a:cs typeface="Arial" panose="020B0604020202020204" pitchFamily="34" charset="0"/>
              </a:rPr>
              <a:t>.</a:t>
            </a:r>
          </a:p>
          <a:p>
            <a:pPr marL="342900" indent="-342900" algn="just">
              <a:buAutoNum type="arabicParenR" startAt="2"/>
              <a:tabLst>
                <a:tab pos="228600" algn="l"/>
              </a:tabLst>
            </a:pPr>
            <a:endParaRPr lang="en-US" dirty="0">
              <a:latin typeface="Times New Roman" panose="02020603050405020304" pitchFamily="18" charset="0"/>
              <a:ea typeface="Times New Roman" panose="02020603050405020304" pitchFamily="18" charset="0"/>
            </a:endParaRPr>
          </a:p>
          <a:p>
            <a:pPr algn="just">
              <a:tabLst>
                <a:tab pos="228600" algn="l"/>
              </a:tabLst>
            </a:pPr>
            <a:r>
              <a:rPr lang="en-US" dirty="0">
                <a:latin typeface="Cambria" panose="02040503050406030204" pitchFamily="18" charset="0"/>
                <a:ea typeface="Times New Roman" panose="02020603050405020304" pitchFamily="18" charset="0"/>
                <a:cs typeface="Arial" panose="020B0604020202020204" pitchFamily="34" charset="0"/>
              </a:rPr>
              <a:t>3) </a:t>
            </a:r>
            <a:r>
              <a:rPr lang="en-US" dirty="0" smtClean="0">
                <a:latin typeface="Cambria" panose="02040503050406030204" pitchFamily="18" charset="0"/>
                <a:ea typeface="Times New Roman" panose="02020603050405020304" pitchFamily="18" charset="0"/>
                <a:cs typeface="Arial" panose="020B0604020202020204" pitchFamily="34" charset="0"/>
              </a:rPr>
              <a:t> Staff does not believe this is applicable.</a:t>
            </a:r>
            <a:endParaRPr lang="en-US"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3963204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584775"/>
          </a:xfrm>
          <a:prstGeom prst="rect">
            <a:avLst/>
          </a:prstGeom>
          <a:noFill/>
        </p:spPr>
        <p:txBody>
          <a:bodyPr wrap="square" rtlCol="0">
            <a:spAutoFit/>
          </a:bodyPr>
          <a:lstStyle/>
          <a:p>
            <a:pPr algn="ctr"/>
            <a:r>
              <a:rPr lang="en-US" sz="3200" dirty="0" smtClean="0">
                <a:solidFill>
                  <a:schemeClr val="tx2">
                    <a:lumMod val="75000"/>
                  </a:schemeClr>
                </a:solidFill>
              </a:rPr>
              <a:t>Wetland Delineation (Acknowledged by DSL)</a:t>
            </a:r>
            <a:endParaRPr lang="en-US" dirty="0">
              <a:solidFill>
                <a:schemeClr val="tx2">
                  <a:lumMod val="75000"/>
                </a:schemeClr>
              </a:solidFill>
            </a:endParaRPr>
          </a:p>
        </p:txBody>
      </p:sp>
      <p:pic>
        <p:nvPicPr>
          <p:cNvPr id="4" name="Picture 3"/>
          <p:cNvPicPr>
            <a:picLocks noChangeAspect="1"/>
          </p:cNvPicPr>
          <p:nvPr/>
        </p:nvPicPr>
        <p:blipFill>
          <a:blip r:embed="rId2"/>
          <a:stretch>
            <a:fillRect/>
          </a:stretch>
        </p:blipFill>
        <p:spPr>
          <a:xfrm>
            <a:off x="0" y="1143000"/>
            <a:ext cx="9144000" cy="5128348"/>
          </a:xfrm>
          <a:prstGeom prst="rect">
            <a:avLst/>
          </a:prstGeom>
        </p:spPr>
      </p:pic>
    </p:spTree>
    <p:extLst>
      <p:ext uri="{BB962C8B-B14F-4D97-AF65-F5344CB8AC3E}">
        <p14:creationId xmlns:p14="http://schemas.microsoft.com/office/powerpoint/2010/main" val="49394456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13367" y="-33867"/>
            <a:ext cx="6934200" cy="584775"/>
          </a:xfrm>
          <a:prstGeom prst="rect">
            <a:avLst/>
          </a:prstGeom>
          <a:noFill/>
        </p:spPr>
        <p:txBody>
          <a:bodyPr wrap="square" rtlCol="0">
            <a:spAutoFit/>
          </a:bodyPr>
          <a:lstStyle/>
          <a:p>
            <a:r>
              <a:rPr lang="en-US" sz="3200" dirty="0" smtClean="0">
                <a:solidFill>
                  <a:schemeClr val="tx2">
                    <a:lumMod val="75000"/>
                  </a:schemeClr>
                </a:solidFill>
              </a:rPr>
              <a:t>Approximate setbacks from Wetland.</a:t>
            </a:r>
            <a:endParaRPr lang="en-US" dirty="0">
              <a:solidFill>
                <a:schemeClr val="tx2">
                  <a:lumMod val="75000"/>
                </a:schemeClr>
              </a:solidFill>
            </a:endParaRPr>
          </a:p>
        </p:txBody>
      </p:sp>
      <p:sp>
        <p:nvSpPr>
          <p:cNvPr id="5" name="Rectangle 4"/>
          <p:cNvSpPr/>
          <p:nvPr/>
        </p:nvSpPr>
        <p:spPr>
          <a:xfrm>
            <a:off x="8467" y="695416"/>
            <a:ext cx="9144000" cy="1200329"/>
          </a:xfrm>
          <a:prstGeom prst="rect">
            <a:avLst/>
          </a:prstGeom>
        </p:spPr>
        <p:txBody>
          <a:bodyPr wrap="square">
            <a:spAutoFit/>
          </a:bodyPr>
          <a:lstStyle/>
          <a:p>
            <a:pPr algn="just">
              <a:tabLst>
                <a:tab pos="228600" algn="l"/>
              </a:tabLst>
            </a:pPr>
            <a:r>
              <a:rPr lang="en-US" dirty="0" smtClean="0">
                <a:latin typeface="Cambria" panose="02040503050406030204" pitchFamily="18" charset="0"/>
                <a:ea typeface="Times New Roman" panose="02020603050405020304" pitchFamily="18" charset="0"/>
                <a:cs typeface="Arial" panose="020B0604020202020204" pitchFamily="34" charset="0"/>
              </a:rPr>
              <a:t>Setbacks and wetland on the entire property shall be recorded as an open space, wetland and drainage easement to the City in accordance with section 153.192 of the City’s Land Use Code.  This is similar to requirements east and west of this property.  A portion of this property has not been delineated in order to determine setback line.</a:t>
            </a:r>
          </a:p>
        </p:txBody>
      </p:sp>
      <p:pic>
        <p:nvPicPr>
          <p:cNvPr id="3" name="Picture 2"/>
          <p:cNvPicPr>
            <a:picLocks noChangeAspect="1"/>
          </p:cNvPicPr>
          <p:nvPr/>
        </p:nvPicPr>
        <p:blipFill>
          <a:blip r:embed="rId2"/>
          <a:stretch>
            <a:fillRect/>
          </a:stretch>
        </p:blipFill>
        <p:spPr>
          <a:xfrm>
            <a:off x="0" y="1981200"/>
            <a:ext cx="9144000" cy="4444211"/>
          </a:xfrm>
          <a:prstGeom prst="rect">
            <a:avLst/>
          </a:prstGeom>
        </p:spPr>
      </p:pic>
      <p:pic>
        <p:nvPicPr>
          <p:cNvPr id="8" name="Picture 7"/>
          <p:cNvPicPr>
            <a:picLocks noChangeAspect="1"/>
          </p:cNvPicPr>
          <p:nvPr/>
        </p:nvPicPr>
        <p:blipFill>
          <a:blip r:embed="rId3"/>
          <a:stretch>
            <a:fillRect/>
          </a:stretch>
        </p:blipFill>
        <p:spPr>
          <a:xfrm>
            <a:off x="8467" y="1981200"/>
            <a:ext cx="9144000" cy="4446830"/>
          </a:xfrm>
          <a:prstGeom prst="rect">
            <a:avLst/>
          </a:prstGeom>
        </p:spPr>
      </p:pic>
      <p:sp>
        <p:nvSpPr>
          <p:cNvPr id="12" name="Freeform 11"/>
          <p:cNvSpPr/>
          <p:nvPr/>
        </p:nvSpPr>
        <p:spPr>
          <a:xfrm>
            <a:off x="4301067" y="3403600"/>
            <a:ext cx="3251200" cy="982133"/>
          </a:xfrm>
          <a:custGeom>
            <a:avLst/>
            <a:gdLst>
              <a:gd name="connsiteX0" fmla="*/ 0 w 3251200"/>
              <a:gd name="connsiteY0" fmla="*/ 982133 h 982133"/>
              <a:gd name="connsiteX1" fmla="*/ 575733 w 3251200"/>
              <a:gd name="connsiteY1" fmla="*/ 982133 h 982133"/>
              <a:gd name="connsiteX2" fmla="*/ 1049866 w 3251200"/>
              <a:gd name="connsiteY2" fmla="*/ 812800 h 982133"/>
              <a:gd name="connsiteX3" fmla="*/ 1397000 w 3251200"/>
              <a:gd name="connsiteY3" fmla="*/ 660400 h 982133"/>
              <a:gd name="connsiteX4" fmla="*/ 1769533 w 3251200"/>
              <a:gd name="connsiteY4" fmla="*/ 618067 h 982133"/>
              <a:gd name="connsiteX5" fmla="*/ 2226733 w 3251200"/>
              <a:gd name="connsiteY5" fmla="*/ 491067 h 982133"/>
              <a:gd name="connsiteX6" fmla="*/ 2700866 w 3251200"/>
              <a:gd name="connsiteY6" fmla="*/ 220133 h 982133"/>
              <a:gd name="connsiteX7" fmla="*/ 2760133 w 3251200"/>
              <a:gd name="connsiteY7" fmla="*/ 177800 h 982133"/>
              <a:gd name="connsiteX8" fmla="*/ 3251200 w 3251200"/>
              <a:gd name="connsiteY8" fmla="*/ 0 h 982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1200" h="982133">
                <a:moveTo>
                  <a:pt x="0" y="982133"/>
                </a:moveTo>
                <a:lnTo>
                  <a:pt x="575733" y="982133"/>
                </a:lnTo>
                <a:lnTo>
                  <a:pt x="1049866" y="812800"/>
                </a:lnTo>
                <a:lnTo>
                  <a:pt x="1397000" y="660400"/>
                </a:lnTo>
                <a:lnTo>
                  <a:pt x="1769533" y="618067"/>
                </a:lnTo>
                <a:lnTo>
                  <a:pt x="2226733" y="491067"/>
                </a:lnTo>
                <a:lnTo>
                  <a:pt x="2700866" y="220133"/>
                </a:lnTo>
                <a:lnTo>
                  <a:pt x="2760133" y="177800"/>
                </a:lnTo>
                <a:lnTo>
                  <a:pt x="3251200" y="0"/>
                </a:lnTo>
              </a:path>
            </a:pathLst>
          </a:custGeom>
          <a:noFill/>
          <a:ln>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675467" y="3160242"/>
            <a:ext cx="1210733" cy="276999"/>
          </a:xfrm>
          <a:prstGeom prst="rect">
            <a:avLst/>
          </a:prstGeom>
          <a:noFill/>
        </p:spPr>
        <p:txBody>
          <a:bodyPr wrap="square" rtlCol="0">
            <a:spAutoFit/>
          </a:bodyPr>
          <a:lstStyle/>
          <a:p>
            <a:r>
              <a:rPr lang="en-US" sz="1200" dirty="0" smtClean="0">
                <a:solidFill>
                  <a:schemeClr val="bg1"/>
                </a:solidFill>
              </a:rPr>
              <a:t>~60 at widest</a:t>
            </a:r>
            <a:endParaRPr lang="en-US" sz="1200" dirty="0">
              <a:solidFill>
                <a:schemeClr val="bg1"/>
              </a:solidFill>
            </a:endParaRPr>
          </a:p>
        </p:txBody>
      </p:sp>
      <p:sp>
        <p:nvSpPr>
          <p:cNvPr id="6" name="TextBox 5"/>
          <p:cNvSpPr txBox="1"/>
          <p:nvPr/>
        </p:nvSpPr>
        <p:spPr>
          <a:xfrm>
            <a:off x="2819400" y="4721141"/>
            <a:ext cx="1600200" cy="276999"/>
          </a:xfrm>
          <a:prstGeom prst="rect">
            <a:avLst/>
          </a:prstGeom>
          <a:noFill/>
        </p:spPr>
        <p:txBody>
          <a:bodyPr wrap="square" rtlCol="0">
            <a:spAutoFit/>
          </a:bodyPr>
          <a:lstStyle/>
          <a:p>
            <a:r>
              <a:rPr lang="en-US" sz="1200" dirty="0" smtClean="0">
                <a:solidFill>
                  <a:schemeClr val="bg1"/>
                </a:solidFill>
              </a:rPr>
              <a:t>~90’ at widest</a:t>
            </a:r>
            <a:endParaRPr lang="en-US" sz="1200" dirty="0">
              <a:solidFill>
                <a:schemeClr val="bg1"/>
              </a:solidFill>
            </a:endParaRPr>
          </a:p>
        </p:txBody>
      </p:sp>
      <p:sp>
        <p:nvSpPr>
          <p:cNvPr id="13" name="TextBox 12"/>
          <p:cNvSpPr txBox="1"/>
          <p:nvPr/>
        </p:nvSpPr>
        <p:spPr>
          <a:xfrm rot="20843506">
            <a:off x="4269475" y="3859011"/>
            <a:ext cx="2318659" cy="276999"/>
          </a:xfrm>
          <a:prstGeom prst="rect">
            <a:avLst/>
          </a:prstGeom>
          <a:noFill/>
        </p:spPr>
        <p:txBody>
          <a:bodyPr wrap="square" rtlCol="0">
            <a:spAutoFit/>
          </a:bodyPr>
          <a:lstStyle/>
          <a:p>
            <a:r>
              <a:rPr lang="en-US" sz="1200" dirty="0" smtClean="0">
                <a:solidFill>
                  <a:schemeClr val="bg1"/>
                </a:solidFill>
              </a:rPr>
              <a:t>Unknown Wetland boundary</a:t>
            </a:r>
            <a:endParaRPr lang="en-US" sz="1200" dirty="0">
              <a:solidFill>
                <a:schemeClr val="bg1"/>
              </a:solidFill>
            </a:endParaRPr>
          </a:p>
        </p:txBody>
      </p:sp>
    </p:spTree>
    <p:extLst>
      <p:ext uri="{BB962C8B-B14F-4D97-AF65-F5344CB8AC3E}">
        <p14:creationId xmlns:p14="http://schemas.microsoft.com/office/powerpoint/2010/main" val="2653810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4" grpId="0"/>
      <p:bldP spid="6" grpId="0"/>
      <p:bldP spid="13" grpId="0"/>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Hardcover">
  <a:themeElements>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Hardcover">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Hardcover">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29.xml.rels><?xml version="1.0" encoding="UTF-8" standalone="yes"?>
<Relationships xmlns="http://schemas.openxmlformats.org/package/2006/relationships"><Relationship Id="rId1" Type="http://schemas.openxmlformats.org/officeDocument/2006/relationships/customXmlProps" Target="itemProps29.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30.xml.rels><?xml version="1.0" encoding="UTF-8" standalone="yes"?>
<Relationships xmlns="http://schemas.openxmlformats.org/package/2006/relationships"><Relationship Id="rId1" Type="http://schemas.openxmlformats.org/officeDocument/2006/relationships/customXmlProps" Target="itemProps30.xml"/></Relationships>
</file>

<file path=customXml/_rels/item31.xml.rels><?xml version="1.0" encoding="UTF-8" standalone="yes"?>
<Relationships xmlns="http://schemas.openxmlformats.org/package/2006/relationships"><Relationship Id="rId1" Type="http://schemas.openxmlformats.org/officeDocument/2006/relationships/customXmlProps" Target="itemProps31.xml"/></Relationships>
</file>

<file path=customXml/_rels/item32.xml.rels><?xml version="1.0" encoding="UTF-8" standalone="yes"?>
<Relationships xmlns="http://schemas.openxmlformats.org/package/2006/relationships"><Relationship Id="rId1" Type="http://schemas.openxmlformats.org/officeDocument/2006/relationships/customXmlProps" Target="itemProps32.xml"/></Relationships>
</file>

<file path=customXml/_rels/item33.xml.rels><?xml version="1.0" encoding="UTF-8" standalone="yes"?>
<Relationships xmlns="http://schemas.openxmlformats.org/package/2006/relationships"><Relationship Id="rId1" Type="http://schemas.openxmlformats.org/officeDocument/2006/relationships/customXmlProps" Target="itemProps33.xml"/></Relationships>
</file>

<file path=customXml/_rels/item34.xml.rels><?xml version="1.0" encoding="UTF-8" standalone="yes"?>
<Relationships xmlns="http://schemas.openxmlformats.org/package/2006/relationships"><Relationship Id="rId1" Type="http://schemas.openxmlformats.org/officeDocument/2006/relationships/customXmlProps" Target="itemProps34.xml"/></Relationships>
</file>

<file path=customXml/_rels/item35.xml.rels><?xml version="1.0" encoding="UTF-8" standalone="yes"?>
<Relationships xmlns="http://schemas.openxmlformats.org/package/2006/relationships"><Relationship Id="rId1" Type="http://schemas.openxmlformats.org/officeDocument/2006/relationships/customXmlProps" Target="itemProps35.xml"/></Relationships>
</file>

<file path=customXml/_rels/item36.xml.rels><?xml version="1.0" encoding="UTF-8" standalone="yes"?>
<Relationships xmlns="http://schemas.openxmlformats.org/package/2006/relationships"><Relationship Id="rId1" Type="http://schemas.openxmlformats.org/officeDocument/2006/relationships/customXmlProps" Target="itemProps36.xml"/></Relationships>
</file>

<file path=customXml/_rels/item37.xml.rels><?xml version="1.0" encoding="UTF-8" standalone="yes"?>
<Relationships xmlns="http://schemas.openxmlformats.org/package/2006/relationships"><Relationship Id="rId1" Type="http://schemas.openxmlformats.org/officeDocument/2006/relationships/customXmlProps" Target="itemProps37.xml"/></Relationships>
</file>

<file path=customXml/_rels/item38.xml.rels><?xml version="1.0" encoding="UTF-8" standalone="yes"?>
<Relationships xmlns="http://schemas.openxmlformats.org/package/2006/relationships"><Relationship Id="rId1" Type="http://schemas.openxmlformats.org/officeDocument/2006/relationships/customXmlProps" Target="itemProps38.xml"/></Relationships>
</file>

<file path=customXml/_rels/item39.xml.rels><?xml version="1.0" encoding="UTF-8" standalone="yes"?>
<Relationships xmlns="http://schemas.openxmlformats.org/package/2006/relationships"><Relationship Id="rId1" Type="http://schemas.openxmlformats.org/officeDocument/2006/relationships/customXmlProps" Target="itemProps39.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40.xml.rels><?xml version="1.0" encoding="UTF-8" standalone="yes"?>
<Relationships xmlns="http://schemas.openxmlformats.org/package/2006/relationships"><Relationship Id="rId1" Type="http://schemas.openxmlformats.org/officeDocument/2006/relationships/customXmlProps" Target="itemProps40.xml"/></Relationships>
</file>

<file path=customXml/_rels/item41.xml.rels><?xml version="1.0" encoding="UTF-8" standalone="yes"?>
<Relationships xmlns="http://schemas.openxmlformats.org/package/2006/relationships"><Relationship Id="rId1" Type="http://schemas.openxmlformats.org/officeDocument/2006/relationships/customXmlProps" Target="itemProps41.xml"/></Relationships>
</file>

<file path=customXml/_rels/item42.xml.rels><?xml version="1.0" encoding="UTF-8" standalone="yes"?>
<Relationships xmlns="http://schemas.openxmlformats.org/package/2006/relationships"><Relationship Id="rId1" Type="http://schemas.openxmlformats.org/officeDocument/2006/relationships/customXmlProps" Target="itemProps42.xml"/></Relationships>
</file>

<file path=customXml/_rels/item43.xml.rels><?xml version="1.0" encoding="UTF-8" standalone="yes"?>
<Relationships xmlns="http://schemas.openxmlformats.org/package/2006/relationships"><Relationship Id="rId1" Type="http://schemas.openxmlformats.org/officeDocument/2006/relationships/customXmlProps" Target="itemProps43.xml"/></Relationships>
</file>

<file path=customXml/_rels/item44.xml.rels><?xml version="1.0" encoding="UTF-8" standalone="yes"?>
<Relationships xmlns="http://schemas.openxmlformats.org/package/2006/relationships"><Relationship Id="rId1" Type="http://schemas.openxmlformats.org/officeDocument/2006/relationships/customXmlProps" Target="itemProps44.xml"/></Relationships>
</file>

<file path=customXml/_rels/item45.xml.rels><?xml version="1.0" encoding="UTF-8" standalone="yes"?>
<Relationships xmlns="http://schemas.openxmlformats.org/package/2006/relationships"><Relationship Id="rId1" Type="http://schemas.openxmlformats.org/officeDocument/2006/relationships/customXmlProps" Target="itemProps45.xml"/></Relationships>
</file>

<file path=customXml/_rels/item46.xml.rels><?xml version="1.0" encoding="UTF-8" standalone="yes"?>
<Relationships xmlns="http://schemas.openxmlformats.org/package/2006/relationships"><Relationship Id="rId1" Type="http://schemas.openxmlformats.org/officeDocument/2006/relationships/customXmlProps" Target="itemProps46.xml"/></Relationships>
</file>

<file path=customXml/_rels/item47.xml.rels><?xml version="1.0" encoding="UTF-8" standalone="yes"?>
<Relationships xmlns="http://schemas.openxmlformats.org/package/2006/relationships"><Relationship Id="rId1" Type="http://schemas.openxmlformats.org/officeDocument/2006/relationships/customXmlProps" Target="itemProps47.xml"/></Relationships>
</file>

<file path=customXml/_rels/item48.xml.rels><?xml version="1.0" encoding="UTF-8" standalone="yes"?>
<Relationships xmlns="http://schemas.openxmlformats.org/package/2006/relationships"><Relationship Id="rId1" Type="http://schemas.openxmlformats.org/officeDocument/2006/relationships/customXmlProps" Target="itemProps48.xml"/></Relationships>
</file>

<file path=customXml/_rels/item49.xml.rels><?xml version="1.0" encoding="UTF-8" standalone="yes"?>
<Relationships xmlns="http://schemas.openxmlformats.org/package/2006/relationships"><Relationship Id="rId1" Type="http://schemas.openxmlformats.org/officeDocument/2006/relationships/customXmlProps" Target="itemProps49.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50.xml.rels><?xml version="1.0" encoding="UTF-8" standalone="yes"?>
<Relationships xmlns="http://schemas.openxmlformats.org/package/2006/relationships"><Relationship Id="rId1" Type="http://schemas.openxmlformats.org/officeDocument/2006/relationships/customXmlProps" Target="itemProps50.xml"/></Relationships>
</file>

<file path=customXml/_rels/item51.xml.rels><?xml version="1.0" encoding="UTF-8" standalone="yes"?>
<Relationships xmlns="http://schemas.openxmlformats.org/package/2006/relationships"><Relationship Id="rId1" Type="http://schemas.openxmlformats.org/officeDocument/2006/relationships/customXmlProps" Target="itemProps51.xml"/></Relationships>
</file>

<file path=customXml/_rels/item52.xml.rels><?xml version="1.0" encoding="UTF-8" standalone="yes"?>
<Relationships xmlns="http://schemas.openxmlformats.org/package/2006/relationships"><Relationship Id="rId1" Type="http://schemas.openxmlformats.org/officeDocument/2006/relationships/customXmlProps" Target="itemProps52.xml"/></Relationships>
</file>

<file path=customXml/_rels/item53.xml.rels><?xml version="1.0" encoding="UTF-8" standalone="yes"?>
<Relationships xmlns="http://schemas.openxmlformats.org/package/2006/relationships"><Relationship Id="rId1" Type="http://schemas.openxmlformats.org/officeDocument/2006/relationships/customXmlProps" Target="itemProps53.xml"/></Relationships>
</file>

<file path=customXml/_rels/item54.xml.rels><?xml version="1.0" encoding="UTF-8" standalone="yes"?>
<Relationships xmlns="http://schemas.openxmlformats.org/package/2006/relationships"><Relationship Id="rId1" Type="http://schemas.openxmlformats.org/officeDocument/2006/relationships/customXmlProps" Target="itemProps54.xml"/></Relationships>
</file>

<file path=customXml/_rels/item55.xml.rels><?xml version="1.0" encoding="UTF-8" standalone="yes"?>
<Relationships xmlns="http://schemas.openxmlformats.org/package/2006/relationships"><Relationship Id="rId1" Type="http://schemas.openxmlformats.org/officeDocument/2006/relationships/customXmlProps" Target="itemProps55.xml"/></Relationships>
</file>

<file path=customXml/_rels/item56.xml.rels><?xml version="1.0" encoding="UTF-8" standalone="yes"?>
<Relationships xmlns="http://schemas.openxmlformats.org/package/2006/relationships"><Relationship Id="rId1" Type="http://schemas.openxmlformats.org/officeDocument/2006/relationships/customXmlProps" Target="itemProps56.xml"/></Relationships>
</file>

<file path=customXml/_rels/item57.xml.rels><?xml version="1.0" encoding="UTF-8" standalone="yes"?>
<Relationships xmlns="http://schemas.openxmlformats.org/package/2006/relationships"><Relationship Id="rId1" Type="http://schemas.openxmlformats.org/officeDocument/2006/relationships/customXmlProps" Target="itemProps57.xml"/></Relationships>
</file>

<file path=customXml/_rels/item58.xml.rels><?xml version="1.0" encoding="UTF-8" standalone="yes"?>
<Relationships xmlns="http://schemas.openxmlformats.org/package/2006/relationships"><Relationship Id="rId1" Type="http://schemas.openxmlformats.org/officeDocument/2006/relationships/customXmlProps" Target="itemProps58.xml"/></Relationships>
</file>

<file path=customXml/_rels/item59.xml.rels><?xml version="1.0" encoding="UTF-8" standalone="yes"?>
<Relationships xmlns="http://schemas.openxmlformats.org/package/2006/relationships"><Relationship Id="rId1" Type="http://schemas.openxmlformats.org/officeDocument/2006/relationships/customXmlProps" Target="itemProps59.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60.xml.rels><?xml version="1.0" encoding="UTF-8" standalone="yes"?>
<Relationships xmlns="http://schemas.openxmlformats.org/package/2006/relationships"><Relationship Id="rId1" Type="http://schemas.openxmlformats.org/officeDocument/2006/relationships/customXmlProps" Target="itemProps60.xml"/></Relationships>
</file>

<file path=customXml/_rels/item61.xml.rels><?xml version="1.0" encoding="UTF-8" standalone="yes"?>
<Relationships xmlns="http://schemas.openxmlformats.org/package/2006/relationships"><Relationship Id="rId1" Type="http://schemas.openxmlformats.org/officeDocument/2006/relationships/customXmlProps" Target="itemProps61.xml"/></Relationships>
</file>

<file path=customXml/_rels/item62.xml.rels><?xml version="1.0" encoding="UTF-8" standalone="yes"?>
<Relationships xmlns="http://schemas.openxmlformats.org/package/2006/relationships"><Relationship Id="rId1" Type="http://schemas.openxmlformats.org/officeDocument/2006/relationships/customXmlProps" Target="itemProps62.xml"/></Relationships>
</file>

<file path=customXml/_rels/item63.xml.rels><?xml version="1.0" encoding="UTF-8" standalone="yes"?>
<Relationships xmlns="http://schemas.openxmlformats.org/package/2006/relationships"><Relationship Id="rId1" Type="http://schemas.openxmlformats.org/officeDocument/2006/relationships/customXmlProps" Target="itemProps63.xml"/></Relationships>
</file>

<file path=customXml/_rels/item64.xml.rels><?xml version="1.0" encoding="UTF-8" standalone="yes"?>
<Relationships xmlns="http://schemas.openxmlformats.org/package/2006/relationships"><Relationship Id="rId1" Type="http://schemas.openxmlformats.org/officeDocument/2006/relationships/customXmlProps" Target="itemProps64.xml"/></Relationships>
</file>

<file path=customXml/_rels/item65.xml.rels><?xml version="1.0" encoding="UTF-8" standalone="yes"?>
<Relationships xmlns="http://schemas.openxmlformats.org/package/2006/relationships"><Relationship Id="rId1" Type="http://schemas.openxmlformats.org/officeDocument/2006/relationships/customXmlProps" Target="itemProps65.xml"/></Relationships>
</file>

<file path=customXml/_rels/item66.xml.rels><?xml version="1.0" encoding="UTF-8" standalone="yes"?>
<Relationships xmlns="http://schemas.openxmlformats.org/package/2006/relationships"><Relationship Id="rId1" Type="http://schemas.openxmlformats.org/officeDocument/2006/relationships/customXmlProps" Target="itemProps66.xml"/></Relationships>
</file>

<file path=customXml/_rels/item67.xml.rels><?xml version="1.0" encoding="UTF-8" standalone="yes"?>
<Relationships xmlns="http://schemas.openxmlformats.org/package/2006/relationships"><Relationship Id="rId1" Type="http://schemas.openxmlformats.org/officeDocument/2006/relationships/customXmlProps" Target="itemProps67.xml"/></Relationships>
</file>

<file path=customXml/_rels/item68.xml.rels><?xml version="1.0" encoding="UTF-8" standalone="yes"?>
<Relationships xmlns="http://schemas.openxmlformats.org/package/2006/relationships"><Relationship Id="rId1" Type="http://schemas.openxmlformats.org/officeDocument/2006/relationships/customXmlProps" Target="itemProps68.xml"/></Relationships>
</file>

<file path=customXml/_rels/item69.xml.rels><?xml version="1.0" encoding="UTF-8" standalone="yes"?>
<Relationships xmlns="http://schemas.openxmlformats.org/package/2006/relationships"><Relationship Id="rId1" Type="http://schemas.openxmlformats.org/officeDocument/2006/relationships/customXmlProps" Target="itemProps69.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70.xml.rels><?xml version="1.0" encoding="UTF-8" standalone="yes"?>
<Relationships xmlns="http://schemas.openxmlformats.org/package/2006/relationships"><Relationship Id="rId1" Type="http://schemas.openxmlformats.org/officeDocument/2006/relationships/customXmlProps" Target="itemProps70.xml"/></Relationships>
</file>

<file path=customXml/_rels/item71.xml.rels><?xml version="1.0" encoding="UTF-8" standalone="yes"?>
<Relationships xmlns="http://schemas.openxmlformats.org/package/2006/relationships"><Relationship Id="rId1" Type="http://schemas.openxmlformats.org/officeDocument/2006/relationships/customXmlProps" Target="itemProps71.xml"/></Relationships>
</file>

<file path=customXml/_rels/item72.xml.rels><?xml version="1.0" encoding="UTF-8" standalone="yes"?>
<Relationships xmlns="http://schemas.openxmlformats.org/package/2006/relationships"><Relationship Id="rId1" Type="http://schemas.openxmlformats.org/officeDocument/2006/relationships/customXmlProps" Target="itemProps72.xml"/></Relationships>
</file>

<file path=customXml/_rels/item73.xml.rels><?xml version="1.0" encoding="UTF-8" standalone="yes"?>
<Relationships xmlns="http://schemas.openxmlformats.org/package/2006/relationships"><Relationship Id="rId1" Type="http://schemas.openxmlformats.org/officeDocument/2006/relationships/customXmlProps" Target="itemProps73.xml"/></Relationships>
</file>

<file path=customXml/_rels/item74.xml.rels><?xml version="1.0" encoding="UTF-8" standalone="yes"?>
<Relationships xmlns="http://schemas.openxmlformats.org/package/2006/relationships"><Relationship Id="rId1" Type="http://schemas.openxmlformats.org/officeDocument/2006/relationships/customXmlProps" Target="itemProps74.xml"/></Relationships>
</file>

<file path=customXml/_rels/item75.xml.rels><?xml version="1.0" encoding="UTF-8" standalone="yes"?>
<Relationships xmlns="http://schemas.openxmlformats.org/package/2006/relationships"><Relationship Id="rId1" Type="http://schemas.openxmlformats.org/officeDocument/2006/relationships/customXmlProps" Target="itemProps75.xml"/></Relationships>
</file>

<file path=customXml/_rels/item76.xml.rels><?xml version="1.0" encoding="UTF-8" standalone="yes"?>
<Relationships xmlns="http://schemas.openxmlformats.org/package/2006/relationships"><Relationship Id="rId1" Type="http://schemas.openxmlformats.org/officeDocument/2006/relationships/customXmlProps" Target="itemProps76.xml"/></Relationships>
</file>

<file path=customXml/_rels/item77.xml.rels><?xml version="1.0" encoding="UTF-8" standalone="yes"?>
<Relationships xmlns="http://schemas.openxmlformats.org/package/2006/relationships"><Relationship Id="rId1" Type="http://schemas.openxmlformats.org/officeDocument/2006/relationships/customXmlProps" Target="itemProps77.xml"/></Relationships>
</file>

<file path=customXml/_rels/item78.xml.rels><?xml version="1.0" encoding="UTF-8" standalone="yes"?>
<Relationships xmlns="http://schemas.openxmlformats.org/package/2006/relationships"><Relationship Id="rId1" Type="http://schemas.openxmlformats.org/officeDocument/2006/relationships/customXmlProps" Target="itemProps78.xml"/></Relationships>
</file>

<file path=customXml/_rels/item79.xml.rels><?xml version="1.0" encoding="UTF-8" standalone="yes"?>
<Relationships xmlns="http://schemas.openxmlformats.org/package/2006/relationships"><Relationship Id="rId1" Type="http://schemas.openxmlformats.org/officeDocument/2006/relationships/customXmlProps" Target="itemProps79.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80.xml.rels><?xml version="1.0" encoding="UTF-8" standalone="yes"?>
<Relationships xmlns="http://schemas.openxmlformats.org/package/2006/relationships"><Relationship Id="rId1" Type="http://schemas.openxmlformats.org/officeDocument/2006/relationships/customXmlProps" Target="itemProps80.xml"/></Relationships>
</file>

<file path=customXml/_rels/item81.xml.rels><?xml version="1.0" encoding="UTF-8" standalone="yes"?>
<Relationships xmlns="http://schemas.openxmlformats.org/package/2006/relationships"><Relationship Id="rId1" Type="http://schemas.openxmlformats.org/officeDocument/2006/relationships/customXmlProps" Target="itemProps81.xml"/></Relationships>
</file>

<file path=customXml/_rels/item82.xml.rels><?xml version="1.0" encoding="UTF-8" standalone="yes"?>
<Relationships xmlns="http://schemas.openxmlformats.org/package/2006/relationships"><Relationship Id="rId1" Type="http://schemas.openxmlformats.org/officeDocument/2006/relationships/customXmlProps" Target="itemProps82.xml"/></Relationships>
</file>

<file path=customXml/_rels/item83.xml.rels><?xml version="1.0" encoding="UTF-8" standalone="yes"?>
<Relationships xmlns="http://schemas.openxmlformats.org/package/2006/relationships"><Relationship Id="rId1" Type="http://schemas.openxmlformats.org/officeDocument/2006/relationships/customXmlProps" Target="itemProps83.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EsriMapsInfo xmlns="ESRI.ArcGIS.Mapping.OfficeIntegration.PowerPointInfo">
  <Version>Version1</Version>
  <RequiresSignIn>False</RequiresSignIn>
</EsriMapsInfo>
</file>

<file path=customXml/item10.xml><?xml version="1.0" encoding="utf-8"?>
<EsriMapsInfo xmlns="ESRI.ArcGIS.Mapping.OfficeIntegration.PowerPointInfo">
  <Version>Version1</Version>
  <RequiresSignIn>False</RequiresSignIn>
</EsriMapsInfo>
</file>

<file path=customXml/item11.xml><?xml version="1.0" encoding="utf-8"?>
<EsriMapsInfo xmlns="ESRI.ArcGIS.Mapping.OfficeIntegration.PowerPointInfo">
  <Version>Version1</Version>
  <RequiresSignIn>False</RequiresSignIn>
</EsriMapsInfo>
</file>

<file path=customXml/item12.xml><?xml version="1.0" encoding="utf-8"?>
<EsriMapsInfo xmlns="ESRI.ArcGIS.Mapping.OfficeIntegration.PowerPointInfo">
  <Version>Version1</Version>
  <RequiresSignIn>False</RequiresSignIn>
</EsriMapsInfo>
</file>

<file path=customXml/item13.xml><?xml version="1.0" encoding="utf-8"?>
<EsriMapsInfo xmlns="ESRI.ArcGIS.Mapping.OfficeIntegration.PowerPointInfo">
  <Version>Version1</Version>
  <RequiresSignIn>False</RequiresSignIn>
</EsriMapsInfo>
</file>

<file path=customXml/item14.xml><?xml version="1.0" encoding="utf-8"?>
<EsriMapsInfo xmlns="ESRI.ArcGIS.Mapping.OfficeIntegration.PowerPointInfo">
  <Version>Version1</Version>
  <RequiresSignIn>False</RequiresSignIn>
</EsriMapsInfo>
</file>

<file path=customXml/item15.xml><?xml version="1.0" encoding="utf-8"?>
<EsriMapsInfo xmlns="ESRI.ArcGIS.Mapping.OfficeIntegration.PowerPointInfo">
  <Version>Version1</Version>
  <RequiresSignIn>False</RequiresSignIn>
</EsriMapsInfo>
</file>

<file path=customXml/item16.xml><?xml version="1.0" encoding="utf-8"?>
<EsriMapsInfo xmlns="ESRI.ArcGIS.Mapping.OfficeIntegration.PowerPointInfo">
  <Version>Version1</Version>
  <RequiresSignIn>False</RequiresSignIn>
</EsriMapsInfo>
</file>

<file path=customXml/item17.xml><?xml version="1.0" encoding="utf-8"?>
<EsriMapsInfo xmlns="ESRI.ArcGIS.Mapping.OfficeIntegration.PowerPointInfo">
  <Version>Version1</Version>
  <RequiresSignIn>False</RequiresSignIn>
</EsriMapsInfo>
</file>

<file path=customXml/item18.xml><?xml version="1.0" encoding="utf-8"?>
<EsriMapsInfo xmlns="ESRI.ArcGIS.Mapping.OfficeIntegration.PowerPointInfo">
  <Version>Version1</Version>
  <RequiresSignIn>False</RequiresSignIn>
</EsriMapsInfo>
</file>

<file path=customXml/item19.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20.xml><?xml version="1.0" encoding="utf-8"?>
<EsriMapsInfo xmlns="ESRI.ArcGIS.Mapping.OfficeIntegration.PowerPointInfo">
  <Version>Version1</Version>
  <RequiresSignIn>False</RequiresSignIn>
</EsriMapsInfo>
</file>

<file path=customXml/item21.xml><?xml version="1.0" encoding="utf-8"?>
<EsriMapsInfo xmlns="ESRI.ArcGIS.Mapping.OfficeIntegration.PowerPointInfo">
  <Version>Version1</Version>
  <RequiresSignIn>False</RequiresSignIn>
</EsriMapsInfo>
</file>

<file path=customXml/item22.xml><?xml version="1.0" encoding="utf-8"?>
<EsriMapsInfo xmlns="ESRI.ArcGIS.Mapping.OfficeIntegration.PowerPointInfo">
  <Version>Version1</Version>
  <RequiresSignIn>False</RequiresSignIn>
</EsriMapsInfo>
</file>

<file path=customXml/item23.xml><?xml version="1.0" encoding="utf-8"?>
<EsriMapsInfo xmlns="ESRI.ArcGIS.Mapping.OfficeIntegration.PowerPointInfo">
  <Version>Version1</Version>
  <RequiresSignIn>False</RequiresSignIn>
</EsriMapsInfo>
</file>

<file path=customXml/item24.xml><?xml version="1.0" encoding="utf-8"?>
<EsriMapsInfo xmlns="ESRI.ArcGIS.Mapping.OfficeIntegration.PowerPointInfo">
  <Version>Version1</Version>
  <RequiresSignIn>False</RequiresSignIn>
</EsriMapsInfo>
</file>

<file path=customXml/item25.xml><?xml version="1.0" encoding="utf-8"?>
<EsriMapsInfo xmlns="ESRI.ArcGIS.Mapping.OfficeIntegration.PowerPointInfo">
  <Version>Version1</Version>
  <RequiresSignIn>False</RequiresSignIn>
</EsriMapsInfo>
</file>

<file path=customXml/item26.xml><?xml version="1.0" encoding="utf-8"?>
<EsriMapsInfo xmlns="ESRI.ArcGIS.Mapping.OfficeIntegration.PowerPointInfo">
  <Version>Version1</Version>
  <RequiresSignIn>False</RequiresSignIn>
</EsriMapsInfo>
</file>

<file path=customXml/item27.xml><?xml version="1.0" encoding="utf-8"?>
<EsriMapsInfo xmlns="ESRI.ArcGIS.Mapping.OfficeIntegration.PowerPointInfo">
  <Version>Version1</Version>
  <RequiresSignIn>False</RequiresSignIn>
</EsriMapsInfo>
</file>

<file path=customXml/item28.xml><?xml version="1.0" encoding="utf-8"?>
<EsriMapsInfo xmlns="ESRI.ArcGIS.Mapping.OfficeIntegration.PowerPointInfo">
  <Version>Version1</Version>
  <RequiresSignIn>False</RequiresSignIn>
</EsriMapsInfo>
</file>

<file path=customXml/item29.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30.xml><?xml version="1.0" encoding="utf-8"?>
<EsriMapsInfo xmlns="ESRI.ArcGIS.Mapping.OfficeIntegration.PowerPointInfo">
  <Version>Version1</Version>
  <RequiresSignIn>False</RequiresSignIn>
</EsriMapsInfo>
</file>

<file path=customXml/item31.xml><?xml version="1.0" encoding="utf-8"?>
<EsriMapsInfo xmlns="ESRI.ArcGIS.Mapping.OfficeIntegration.PowerPointInfo">
  <Version>Version1</Version>
  <RequiresSignIn>False</RequiresSignIn>
</EsriMapsInfo>
</file>

<file path=customXml/item32.xml><?xml version="1.0" encoding="utf-8"?>
<EsriMapsInfo xmlns="ESRI.ArcGIS.Mapping.OfficeIntegration.PowerPointInfo">
  <Version>Version1</Version>
  <RequiresSignIn>False</RequiresSignIn>
</EsriMapsInfo>
</file>

<file path=customXml/item33.xml><?xml version="1.0" encoding="utf-8"?>
<EsriMapsInfo xmlns="ESRI.ArcGIS.Mapping.OfficeIntegration.PowerPointInfo">
  <Version>Version1</Version>
  <RequiresSignIn>False</RequiresSignIn>
</EsriMapsInfo>
</file>

<file path=customXml/item34.xml><?xml version="1.0" encoding="utf-8"?>
<EsriMapsInfo xmlns="ESRI.ArcGIS.Mapping.OfficeIntegration.PowerPointInfo">
  <Version>Version1</Version>
  <RequiresSignIn>False</RequiresSignIn>
</EsriMapsInfo>
</file>

<file path=customXml/item35.xml><?xml version="1.0" encoding="utf-8"?>
<EsriMapsInfo xmlns="ESRI.ArcGIS.Mapping.OfficeIntegration.PowerPointInfo">
  <Version>Version1</Version>
  <RequiresSignIn>False</RequiresSignIn>
</EsriMapsInfo>
</file>

<file path=customXml/item36.xml><?xml version="1.0" encoding="utf-8"?>
<EsriMapsInfo xmlns="ESRI.ArcGIS.Mapping.OfficeIntegration.PowerPointInfo">
  <Version>Version1</Version>
  <RequiresSignIn>False</RequiresSignIn>
</EsriMapsInfo>
</file>

<file path=customXml/item37.xml><?xml version="1.0" encoding="utf-8"?>
<EsriMapsInfo xmlns="ESRI.ArcGIS.Mapping.OfficeIntegration.PowerPointInfo">
  <Version>Version1</Version>
  <RequiresSignIn>False</RequiresSignIn>
</EsriMapsInfo>
</file>

<file path=customXml/item38.xml><?xml version="1.0" encoding="utf-8"?>
<EsriMapsInfo xmlns="ESRI.ArcGIS.Mapping.OfficeIntegration.PowerPointInfo">
  <Version>Version1</Version>
  <RequiresSignIn>False</RequiresSignIn>
</EsriMapsInfo>
</file>

<file path=customXml/item39.xml><?xml version="1.0" encoding="utf-8"?>
<EsriMapsInfo xmlns="ESRI.ArcGIS.Mapping.OfficeIntegration.PowerPointInfo">
  <Version>Version1</Version>
  <RequiresSignIn>False</RequiresSignIn>
</EsriMapsInfo>
</file>

<file path=customXml/item4.xml><?xml version="1.0" encoding="utf-8"?>
<EsriMapsInfo xmlns="ESRI.ArcGIS.Mapping.OfficeIntegration.PowerPointInfo">
  <Version>Version1</Version>
  <RequiresSignIn>False</RequiresSignIn>
</EsriMapsInfo>
</file>

<file path=customXml/item40.xml><?xml version="1.0" encoding="utf-8"?>
<EsriMapsInfo xmlns="ESRI.ArcGIS.Mapping.OfficeIntegration.PowerPointInfo">
  <Version>Version1</Version>
  <RequiresSignIn>False</RequiresSignIn>
</EsriMapsInfo>
</file>

<file path=customXml/item41.xml><?xml version="1.0" encoding="utf-8"?>
<EsriMapsInfo xmlns="ESRI.ArcGIS.Mapping.OfficeIntegration.PowerPointInfo">
  <Version>Version1</Version>
  <RequiresSignIn>False</RequiresSignIn>
</EsriMapsInfo>
</file>

<file path=customXml/item42.xml><?xml version="1.0" encoding="utf-8"?>
<EsriMapsInfo xmlns="ESRI.ArcGIS.Mapping.OfficeIntegration.PowerPointInfo">
  <Version>Version1</Version>
  <RequiresSignIn>False</RequiresSignIn>
</EsriMapsInfo>
</file>

<file path=customXml/item43.xml><?xml version="1.0" encoding="utf-8"?>
<EsriMapsInfo xmlns="ESRI.ArcGIS.Mapping.OfficeIntegration.PowerPointInfo">
  <Version>Version1</Version>
  <RequiresSignIn>False</RequiresSignIn>
</EsriMapsInfo>
</file>

<file path=customXml/item44.xml><?xml version="1.0" encoding="utf-8"?>
<EsriMapsInfo xmlns="ESRI.ArcGIS.Mapping.OfficeIntegration.PowerPointInfo">
  <Version>Version1</Version>
  <RequiresSignIn>False</RequiresSignIn>
</EsriMapsInfo>
</file>

<file path=customXml/item45.xml><?xml version="1.0" encoding="utf-8"?>
<EsriMapsInfo xmlns="ESRI.ArcGIS.Mapping.OfficeIntegration.PowerPointInfo">
  <Version>Version1</Version>
  <RequiresSignIn>False</RequiresSignIn>
</EsriMapsInfo>
</file>

<file path=customXml/item46.xml><?xml version="1.0" encoding="utf-8"?>
<EsriMapsInfo xmlns="ESRI.ArcGIS.Mapping.OfficeIntegration.PowerPointInfo">
  <Version>Version1</Version>
  <RequiresSignIn>False</RequiresSignIn>
</EsriMapsInfo>
</file>

<file path=customXml/item47.xml><?xml version="1.0" encoding="utf-8"?>
<EsriMapsInfo xmlns="ESRI.ArcGIS.Mapping.OfficeIntegration.PowerPointInfo">
  <Version>Version1</Version>
  <RequiresSignIn>False</RequiresSignIn>
</EsriMapsInfo>
</file>

<file path=customXml/item48.xml><?xml version="1.0" encoding="utf-8"?>
<EsriMapsInfo xmlns="ESRI.ArcGIS.Mapping.OfficeIntegration.PowerPointInfo">
  <Version>Version1</Version>
  <RequiresSignIn>False</RequiresSignIn>
</EsriMapsInfo>
</file>

<file path=customXml/item49.xml><?xml version="1.0" encoding="utf-8"?>
<EsriMapsInfo xmlns="ESRI.ArcGIS.Mapping.OfficeIntegration.PowerPointInfo">
  <Version>Version1</Version>
  <RequiresSignIn>False</RequiresSignIn>
</EsriMapsInfo>
</file>

<file path=customXml/item5.xml><?xml version="1.0" encoding="utf-8"?>
<EsriMapsInfo xmlns="ESRI.ArcGIS.Mapping.OfficeIntegration.PowerPointInfo">
  <Version>Version1</Version>
  <RequiresSignIn>False</RequiresSignIn>
</EsriMapsInfo>
</file>

<file path=customXml/item50.xml><?xml version="1.0" encoding="utf-8"?>
<EsriMapsInfo xmlns="ESRI.ArcGIS.Mapping.OfficeIntegration.PowerPointInfo">
  <Version>Version1</Version>
  <RequiresSignIn>False</RequiresSignIn>
</EsriMapsInfo>
</file>

<file path=customXml/item51.xml><?xml version="1.0" encoding="utf-8"?>
<EsriMapsInfo xmlns="ESRI.ArcGIS.Mapping.OfficeIntegration.PowerPointInfo">
  <Version>Version1</Version>
  <RequiresSignIn>False</RequiresSignIn>
</EsriMapsInfo>
</file>

<file path=customXml/item52.xml><?xml version="1.0" encoding="utf-8"?>
<EsriMapsInfo xmlns="ESRI.ArcGIS.Mapping.OfficeIntegration.PowerPointInfo">
  <Version>Version1</Version>
  <RequiresSignIn>False</RequiresSignIn>
</EsriMapsInfo>
</file>

<file path=customXml/item53.xml><?xml version="1.0" encoding="utf-8"?>
<EsriMapsInfo xmlns="ESRI.ArcGIS.Mapping.OfficeIntegration.PowerPointInfo">
  <Version>Version1</Version>
  <RequiresSignIn>False</RequiresSignIn>
</EsriMapsInfo>
</file>

<file path=customXml/item54.xml><?xml version="1.0" encoding="utf-8"?>
<EsriMapsInfo xmlns="ESRI.ArcGIS.Mapping.OfficeIntegration.PowerPointInfo">
  <Version>Version1</Version>
  <RequiresSignIn>False</RequiresSignIn>
</EsriMapsInfo>
</file>

<file path=customXml/item55.xml><?xml version="1.0" encoding="utf-8"?>
<EsriMapsInfo xmlns="ESRI.ArcGIS.Mapping.OfficeIntegration.PowerPointInfo">
  <Version>Version1</Version>
  <RequiresSignIn>False</RequiresSignIn>
</EsriMapsInfo>
</file>

<file path=customXml/item56.xml><?xml version="1.0" encoding="utf-8"?>
<EsriMapsInfo xmlns="ESRI.ArcGIS.Mapping.OfficeIntegration.PowerPointInfo">
  <Version>Version1</Version>
  <RequiresSignIn>False</RequiresSignIn>
</EsriMapsInfo>
</file>

<file path=customXml/item57.xml><?xml version="1.0" encoding="utf-8"?>
<EsriMapsInfo xmlns="ESRI.ArcGIS.Mapping.OfficeIntegration.PowerPointInfo">
  <Version>Version1</Version>
  <RequiresSignIn>False</RequiresSignIn>
</EsriMapsInfo>
</file>

<file path=customXml/item58.xml><?xml version="1.0" encoding="utf-8"?>
<EsriMapsInfo xmlns="ESRI.ArcGIS.Mapping.OfficeIntegration.PowerPointInfo">
  <Version>Version1</Version>
  <RequiresSignIn>False</RequiresSignIn>
</EsriMapsInfo>
</file>

<file path=customXml/item59.xml><?xml version="1.0" encoding="utf-8"?>
<EsriMapsInfo xmlns="ESRI.ArcGIS.Mapping.OfficeIntegration.PowerPointInfo">
  <Version>Version1</Version>
  <RequiresSignIn>False</RequiresSignIn>
</EsriMapsInfo>
</file>

<file path=customXml/item6.xml><?xml version="1.0" encoding="utf-8"?>
<EsriMapsInfo xmlns="ESRI.ArcGIS.Mapping.OfficeIntegration.PowerPointInfo">
  <Version>Version1</Version>
  <RequiresSignIn>False</RequiresSignIn>
</EsriMapsInfo>
</file>

<file path=customXml/item60.xml><?xml version="1.0" encoding="utf-8"?>
<EsriMapsInfo xmlns="ESRI.ArcGIS.Mapping.OfficeIntegration.PowerPointInfo">
  <Version>Version1</Version>
  <RequiresSignIn>False</RequiresSignIn>
</EsriMapsInfo>
</file>

<file path=customXml/item61.xml><?xml version="1.0" encoding="utf-8"?>
<EsriMapsInfo xmlns="ESRI.ArcGIS.Mapping.OfficeIntegration.PowerPointInfo">
  <Version>Version1</Version>
  <RequiresSignIn>False</RequiresSignIn>
</EsriMapsInfo>
</file>

<file path=customXml/item62.xml><?xml version="1.0" encoding="utf-8"?>
<EsriMapsInfo xmlns="ESRI.ArcGIS.Mapping.OfficeIntegration.PowerPointInfo">
  <Version>Version1</Version>
  <RequiresSignIn>False</RequiresSignIn>
</EsriMapsInfo>
</file>

<file path=customXml/item63.xml><?xml version="1.0" encoding="utf-8"?>
<EsriMapsInfo xmlns="ESRI.ArcGIS.Mapping.OfficeIntegration.PowerPointInfo">
  <Version>Version1</Version>
  <RequiresSignIn>False</RequiresSignIn>
</EsriMapsInfo>
</file>

<file path=customXml/item64.xml><?xml version="1.0" encoding="utf-8"?>
<EsriMapsInfo xmlns="ESRI.ArcGIS.Mapping.OfficeIntegration.PowerPointInfo">
  <Version>Version1</Version>
  <RequiresSignIn>False</RequiresSignIn>
</EsriMapsInfo>
</file>

<file path=customXml/item65.xml><?xml version="1.0" encoding="utf-8"?>
<EsriMapsInfo xmlns="ESRI.ArcGIS.Mapping.OfficeIntegration.PowerPointInfo">
  <Version>Version1</Version>
  <RequiresSignIn>False</RequiresSignIn>
</EsriMapsInfo>
</file>

<file path=customXml/item66.xml><?xml version="1.0" encoding="utf-8"?>
<EsriMapsInfo xmlns="ESRI.ArcGIS.Mapping.OfficeIntegration.PowerPointInfo">
  <Version>Version1</Version>
  <RequiresSignIn>False</RequiresSignIn>
</EsriMapsInfo>
</file>

<file path=customXml/item67.xml><?xml version="1.0" encoding="utf-8"?>
<EsriMapsInfo xmlns="ESRI.ArcGIS.Mapping.OfficeIntegration.PowerPointInfo">
  <Version>Version1</Version>
  <RequiresSignIn>False</RequiresSignIn>
</EsriMapsInfo>
</file>

<file path=customXml/item68.xml><?xml version="1.0" encoding="utf-8"?>
<EsriMapsInfo xmlns="ESRI.ArcGIS.Mapping.OfficeIntegration.PowerPointInfo">
  <Version>Version1</Version>
  <RequiresSignIn>False</RequiresSignIn>
</EsriMapsInfo>
</file>

<file path=customXml/item69.xml><?xml version="1.0" encoding="utf-8"?>
<EsriMapsInfo xmlns="ESRI.ArcGIS.Mapping.OfficeIntegration.PowerPointInfo">
  <Version>Version1</Version>
  <RequiresSignIn>False</RequiresSignIn>
</EsriMapsInfo>
</file>

<file path=customXml/item7.xml><?xml version="1.0" encoding="utf-8"?>
<EsriMapsInfo xmlns="ESRI.ArcGIS.Mapping.OfficeIntegration.PowerPointInfo">
  <Version>Version1</Version>
  <RequiresSignIn>False</RequiresSignIn>
</EsriMapsInfo>
</file>

<file path=customXml/item70.xml><?xml version="1.0" encoding="utf-8"?>
<EsriMapsInfo xmlns="ESRI.ArcGIS.Mapping.OfficeIntegration.PowerPointInfo">
  <Version>Version1</Version>
  <RequiresSignIn>False</RequiresSignIn>
</EsriMapsInfo>
</file>

<file path=customXml/item71.xml><?xml version="1.0" encoding="utf-8"?>
<EsriMapsInfo xmlns="ESRI.ArcGIS.Mapping.OfficeIntegration.PowerPointInfo">
  <Version>Version1</Version>
  <RequiresSignIn>False</RequiresSignIn>
</EsriMapsInfo>
</file>

<file path=customXml/item72.xml><?xml version="1.0" encoding="utf-8"?>
<EsriMapsInfo xmlns="ESRI.ArcGIS.Mapping.OfficeIntegration.PowerPointInfo">
  <Version>Version1</Version>
  <RequiresSignIn>False</RequiresSignIn>
</EsriMapsInfo>
</file>

<file path=customXml/item73.xml><?xml version="1.0" encoding="utf-8"?>
<EsriMapsInfo xmlns="ESRI.ArcGIS.Mapping.OfficeIntegration.PowerPointInfo">
  <Version>Version1</Version>
  <RequiresSignIn>False</RequiresSignIn>
</EsriMapsInfo>
</file>

<file path=customXml/item74.xml><?xml version="1.0" encoding="utf-8"?>
<EsriMapsInfo xmlns="ESRI.ArcGIS.Mapping.OfficeIntegration.PowerPointInfo">
  <Version>Version1</Version>
  <RequiresSignIn>False</RequiresSignIn>
</EsriMapsInfo>
</file>

<file path=customXml/item75.xml><?xml version="1.0" encoding="utf-8"?>
<EsriMapsInfo xmlns="ESRI.ArcGIS.Mapping.OfficeIntegration.PowerPointInfo">
  <Version>Version1</Version>
  <RequiresSignIn>False</RequiresSignIn>
</EsriMapsInfo>
</file>

<file path=customXml/item76.xml><?xml version="1.0" encoding="utf-8"?>
<EsriMapsInfo xmlns="ESRI.ArcGIS.Mapping.OfficeIntegration.PowerPointInfo">
  <Version>Version1</Version>
  <RequiresSignIn>False</RequiresSignIn>
</EsriMapsInfo>
</file>

<file path=customXml/item77.xml><?xml version="1.0" encoding="utf-8"?>
<EsriMapsInfo xmlns="ESRI.ArcGIS.Mapping.OfficeIntegration.PowerPointInfo">
  <Version>Version1</Version>
  <RequiresSignIn>False</RequiresSignIn>
</EsriMapsInfo>
</file>

<file path=customXml/item78.xml><?xml version="1.0" encoding="utf-8"?>
<EsriMapsInfo xmlns="ESRI.ArcGIS.Mapping.OfficeIntegration.PowerPointInfo">
  <Version>Version1</Version>
  <RequiresSignIn>False</RequiresSignIn>
</EsriMapsInfo>
</file>

<file path=customXml/item79.xml><?xml version="1.0" encoding="utf-8"?>
<EsriMapsInfo xmlns="ESRI.ArcGIS.Mapping.OfficeIntegration.PowerPointInfo">
  <Version>Version1</Version>
  <RequiresSignIn>False</RequiresSignIn>
</EsriMapsInfo>
</file>

<file path=customXml/item8.xml><?xml version="1.0" encoding="utf-8"?>
<EsriMapsInfo xmlns="ESRI.ArcGIS.Mapping.OfficeIntegration.PowerPointInfo">
  <Version>Version1</Version>
  <RequiresSignIn>False</RequiresSignIn>
</EsriMapsInfo>
</file>

<file path=customXml/item80.xml><?xml version="1.0" encoding="utf-8"?>
<EsriMapsInfo xmlns="ESRI.ArcGIS.Mapping.OfficeIntegration.PowerPointInfo">
  <Version>Version1</Version>
  <RequiresSignIn>False</RequiresSignIn>
</EsriMapsInfo>
</file>

<file path=customXml/item81.xml><?xml version="1.0" encoding="utf-8"?>
<EsriMapsInfo xmlns="ESRI.ArcGIS.Mapping.OfficeIntegration.PowerPointInfo">
  <Version>Version1</Version>
  <RequiresSignIn>False</RequiresSignIn>
</EsriMapsInfo>
</file>

<file path=customXml/item82.xml><?xml version="1.0" encoding="utf-8"?>
<EsriMapsInfo xmlns="ESRI.ArcGIS.Mapping.OfficeIntegration.PowerPointInfo">
  <Version>Version1</Version>
  <RequiresSignIn>False</RequiresSignIn>
</EsriMapsInfo>
</file>

<file path=customXml/item83.xml><?xml version="1.0" encoding="utf-8"?>
<EsriMapsInfo xmlns="ESRI.ArcGIS.Mapping.OfficeIntegration.PowerPointInfo">
  <Version>Version1</Version>
  <RequiresSignIn>False</RequiresSignIn>
</EsriMapsInfo>
</file>

<file path=customXml/item9.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AAFC9F24-3B96-4D4D-AAEA-B78C737E340C}">
  <ds:schemaRefs>
    <ds:schemaRef ds:uri="ESRI.ArcGIS.Mapping.OfficeIntegration.PowerPointInfo"/>
  </ds:schemaRefs>
</ds:datastoreItem>
</file>

<file path=customXml/itemProps10.xml><?xml version="1.0" encoding="utf-8"?>
<ds:datastoreItem xmlns:ds="http://schemas.openxmlformats.org/officeDocument/2006/customXml" ds:itemID="{84EBBF61-7FCD-4AA3-B8EA-3F662C1FD11F}">
  <ds:schemaRefs>
    <ds:schemaRef ds:uri="ESRI.ArcGIS.Mapping.OfficeIntegration.PowerPointInfo"/>
  </ds:schemaRefs>
</ds:datastoreItem>
</file>

<file path=customXml/itemProps11.xml><?xml version="1.0" encoding="utf-8"?>
<ds:datastoreItem xmlns:ds="http://schemas.openxmlformats.org/officeDocument/2006/customXml" ds:itemID="{15C5478D-BA42-4DB6-AF37-1EDA33D9A266}">
  <ds:schemaRefs>
    <ds:schemaRef ds:uri="ESRI.ArcGIS.Mapping.OfficeIntegration.PowerPointInfo"/>
  </ds:schemaRefs>
</ds:datastoreItem>
</file>

<file path=customXml/itemProps12.xml><?xml version="1.0" encoding="utf-8"?>
<ds:datastoreItem xmlns:ds="http://schemas.openxmlformats.org/officeDocument/2006/customXml" ds:itemID="{2D37292F-C2F3-4F38-A83B-87A7D0E5FD14}">
  <ds:schemaRefs>
    <ds:schemaRef ds:uri="ESRI.ArcGIS.Mapping.OfficeIntegration.PowerPointInfo"/>
  </ds:schemaRefs>
</ds:datastoreItem>
</file>

<file path=customXml/itemProps13.xml><?xml version="1.0" encoding="utf-8"?>
<ds:datastoreItem xmlns:ds="http://schemas.openxmlformats.org/officeDocument/2006/customXml" ds:itemID="{E8447D87-18DF-45E8-9669-A61A8F76967D}">
  <ds:schemaRefs>
    <ds:schemaRef ds:uri="ESRI.ArcGIS.Mapping.OfficeIntegration.PowerPointInfo"/>
  </ds:schemaRefs>
</ds:datastoreItem>
</file>

<file path=customXml/itemProps14.xml><?xml version="1.0" encoding="utf-8"?>
<ds:datastoreItem xmlns:ds="http://schemas.openxmlformats.org/officeDocument/2006/customXml" ds:itemID="{2EA480BF-8CFC-4A22-825C-CEDC3BCFCFF0}">
  <ds:schemaRefs>
    <ds:schemaRef ds:uri="ESRI.ArcGIS.Mapping.OfficeIntegration.PowerPointInfo"/>
  </ds:schemaRefs>
</ds:datastoreItem>
</file>

<file path=customXml/itemProps15.xml><?xml version="1.0" encoding="utf-8"?>
<ds:datastoreItem xmlns:ds="http://schemas.openxmlformats.org/officeDocument/2006/customXml" ds:itemID="{343B3A70-BF7C-4E47-84D4-D110931A200E}">
  <ds:schemaRefs>
    <ds:schemaRef ds:uri="ESRI.ArcGIS.Mapping.OfficeIntegration.PowerPointInfo"/>
  </ds:schemaRefs>
</ds:datastoreItem>
</file>

<file path=customXml/itemProps16.xml><?xml version="1.0" encoding="utf-8"?>
<ds:datastoreItem xmlns:ds="http://schemas.openxmlformats.org/officeDocument/2006/customXml" ds:itemID="{061562E7-BFD7-4C33-A945-3DE0EBCA5469}">
  <ds:schemaRefs>
    <ds:schemaRef ds:uri="ESRI.ArcGIS.Mapping.OfficeIntegration.PowerPointInfo"/>
  </ds:schemaRefs>
</ds:datastoreItem>
</file>

<file path=customXml/itemProps17.xml><?xml version="1.0" encoding="utf-8"?>
<ds:datastoreItem xmlns:ds="http://schemas.openxmlformats.org/officeDocument/2006/customXml" ds:itemID="{D35D8FBC-93E3-403E-B763-889F2731FE9D}">
  <ds:schemaRefs>
    <ds:schemaRef ds:uri="ESRI.ArcGIS.Mapping.OfficeIntegration.PowerPointInfo"/>
  </ds:schemaRefs>
</ds:datastoreItem>
</file>

<file path=customXml/itemProps18.xml><?xml version="1.0" encoding="utf-8"?>
<ds:datastoreItem xmlns:ds="http://schemas.openxmlformats.org/officeDocument/2006/customXml" ds:itemID="{D6C1CD1F-6C17-432C-A62C-1AD3E12685AD}">
  <ds:schemaRefs>
    <ds:schemaRef ds:uri="ESRI.ArcGIS.Mapping.OfficeIntegration.PowerPointInfo"/>
  </ds:schemaRefs>
</ds:datastoreItem>
</file>

<file path=customXml/itemProps19.xml><?xml version="1.0" encoding="utf-8"?>
<ds:datastoreItem xmlns:ds="http://schemas.openxmlformats.org/officeDocument/2006/customXml" ds:itemID="{AEC82B2E-EDF1-49C1-879F-8F6FD6AAF690}">
  <ds:schemaRefs>
    <ds:schemaRef ds:uri="ESRI.ArcGIS.Mapping.OfficeIntegration.PowerPointInfo"/>
  </ds:schemaRefs>
</ds:datastoreItem>
</file>

<file path=customXml/itemProps2.xml><?xml version="1.0" encoding="utf-8"?>
<ds:datastoreItem xmlns:ds="http://schemas.openxmlformats.org/officeDocument/2006/customXml" ds:itemID="{DBF4739A-2831-49EE-8408-4F1AA39DDB8C}">
  <ds:schemaRefs>
    <ds:schemaRef ds:uri="ESRI.ArcGIS.Mapping.OfficeIntegration.PowerPointInfo"/>
  </ds:schemaRefs>
</ds:datastoreItem>
</file>

<file path=customXml/itemProps20.xml><?xml version="1.0" encoding="utf-8"?>
<ds:datastoreItem xmlns:ds="http://schemas.openxmlformats.org/officeDocument/2006/customXml" ds:itemID="{B2CC447A-A05B-4A4E-AC13-E39C7ABED221}">
  <ds:schemaRefs>
    <ds:schemaRef ds:uri="ESRI.ArcGIS.Mapping.OfficeIntegration.PowerPointInfo"/>
  </ds:schemaRefs>
</ds:datastoreItem>
</file>

<file path=customXml/itemProps21.xml><?xml version="1.0" encoding="utf-8"?>
<ds:datastoreItem xmlns:ds="http://schemas.openxmlformats.org/officeDocument/2006/customXml" ds:itemID="{40154F69-80D2-423A-9DE5-D908947E1526}">
  <ds:schemaRefs>
    <ds:schemaRef ds:uri="ESRI.ArcGIS.Mapping.OfficeIntegration.PowerPointInfo"/>
  </ds:schemaRefs>
</ds:datastoreItem>
</file>

<file path=customXml/itemProps22.xml><?xml version="1.0" encoding="utf-8"?>
<ds:datastoreItem xmlns:ds="http://schemas.openxmlformats.org/officeDocument/2006/customXml" ds:itemID="{4FB6AD9D-625D-41A9-ACD9-DD9291BAB849}">
  <ds:schemaRefs>
    <ds:schemaRef ds:uri="ESRI.ArcGIS.Mapping.OfficeIntegration.PowerPointInfo"/>
  </ds:schemaRefs>
</ds:datastoreItem>
</file>

<file path=customXml/itemProps23.xml><?xml version="1.0" encoding="utf-8"?>
<ds:datastoreItem xmlns:ds="http://schemas.openxmlformats.org/officeDocument/2006/customXml" ds:itemID="{A328BD90-B002-4D39-83C4-DB5BC772CAE9}">
  <ds:schemaRefs>
    <ds:schemaRef ds:uri="ESRI.ArcGIS.Mapping.OfficeIntegration.PowerPointInfo"/>
  </ds:schemaRefs>
</ds:datastoreItem>
</file>

<file path=customXml/itemProps24.xml><?xml version="1.0" encoding="utf-8"?>
<ds:datastoreItem xmlns:ds="http://schemas.openxmlformats.org/officeDocument/2006/customXml" ds:itemID="{42160B45-AC6D-4BF4-AEB5-09797E23B037}">
  <ds:schemaRefs>
    <ds:schemaRef ds:uri="ESRI.ArcGIS.Mapping.OfficeIntegration.PowerPointInfo"/>
  </ds:schemaRefs>
</ds:datastoreItem>
</file>

<file path=customXml/itemProps25.xml><?xml version="1.0" encoding="utf-8"?>
<ds:datastoreItem xmlns:ds="http://schemas.openxmlformats.org/officeDocument/2006/customXml" ds:itemID="{74C1ED32-80A0-45A1-A2C8-3657FB46D7E9}">
  <ds:schemaRefs>
    <ds:schemaRef ds:uri="ESRI.ArcGIS.Mapping.OfficeIntegration.PowerPointInfo"/>
  </ds:schemaRefs>
</ds:datastoreItem>
</file>

<file path=customXml/itemProps26.xml><?xml version="1.0" encoding="utf-8"?>
<ds:datastoreItem xmlns:ds="http://schemas.openxmlformats.org/officeDocument/2006/customXml" ds:itemID="{5ACC20C0-151E-4626-A3AB-C5A575DBBBA2}">
  <ds:schemaRefs>
    <ds:schemaRef ds:uri="ESRI.ArcGIS.Mapping.OfficeIntegration.PowerPointInfo"/>
  </ds:schemaRefs>
</ds:datastoreItem>
</file>

<file path=customXml/itemProps27.xml><?xml version="1.0" encoding="utf-8"?>
<ds:datastoreItem xmlns:ds="http://schemas.openxmlformats.org/officeDocument/2006/customXml" ds:itemID="{87422315-7954-416C-813D-25BFAEBDC0BF}">
  <ds:schemaRefs>
    <ds:schemaRef ds:uri="ESRI.ArcGIS.Mapping.OfficeIntegration.PowerPointInfo"/>
  </ds:schemaRefs>
</ds:datastoreItem>
</file>

<file path=customXml/itemProps28.xml><?xml version="1.0" encoding="utf-8"?>
<ds:datastoreItem xmlns:ds="http://schemas.openxmlformats.org/officeDocument/2006/customXml" ds:itemID="{4CC370E2-8D73-435C-9BED-90899B8A64AF}">
  <ds:schemaRefs>
    <ds:schemaRef ds:uri="ESRI.ArcGIS.Mapping.OfficeIntegration.PowerPointInfo"/>
  </ds:schemaRefs>
</ds:datastoreItem>
</file>

<file path=customXml/itemProps29.xml><?xml version="1.0" encoding="utf-8"?>
<ds:datastoreItem xmlns:ds="http://schemas.openxmlformats.org/officeDocument/2006/customXml" ds:itemID="{FC6966C5-D703-4D62-9096-104B498E84A7}">
  <ds:schemaRefs>
    <ds:schemaRef ds:uri="ESRI.ArcGIS.Mapping.OfficeIntegration.PowerPointInfo"/>
  </ds:schemaRefs>
</ds:datastoreItem>
</file>

<file path=customXml/itemProps3.xml><?xml version="1.0" encoding="utf-8"?>
<ds:datastoreItem xmlns:ds="http://schemas.openxmlformats.org/officeDocument/2006/customXml" ds:itemID="{8A1D7001-9DBC-48F3-8618-4E92F8B0F4FC}">
  <ds:schemaRefs>
    <ds:schemaRef ds:uri="ESRI.ArcGIS.Mapping.OfficeIntegration.PowerPointInfo"/>
  </ds:schemaRefs>
</ds:datastoreItem>
</file>

<file path=customXml/itemProps30.xml><?xml version="1.0" encoding="utf-8"?>
<ds:datastoreItem xmlns:ds="http://schemas.openxmlformats.org/officeDocument/2006/customXml" ds:itemID="{33FB2E87-54FE-43D7-836E-2CD0A5C77C76}">
  <ds:schemaRefs>
    <ds:schemaRef ds:uri="ESRI.ArcGIS.Mapping.OfficeIntegration.PowerPointInfo"/>
  </ds:schemaRefs>
</ds:datastoreItem>
</file>

<file path=customXml/itemProps31.xml><?xml version="1.0" encoding="utf-8"?>
<ds:datastoreItem xmlns:ds="http://schemas.openxmlformats.org/officeDocument/2006/customXml" ds:itemID="{F124B5DA-8327-4766-81BF-5BC22DB6783A}">
  <ds:schemaRefs>
    <ds:schemaRef ds:uri="ESRI.ArcGIS.Mapping.OfficeIntegration.PowerPointInfo"/>
  </ds:schemaRefs>
</ds:datastoreItem>
</file>

<file path=customXml/itemProps32.xml><?xml version="1.0" encoding="utf-8"?>
<ds:datastoreItem xmlns:ds="http://schemas.openxmlformats.org/officeDocument/2006/customXml" ds:itemID="{5853274C-2FB2-4025-B89F-243DD204314F}">
  <ds:schemaRefs>
    <ds:schemaRef ds:uri="ESRI.ArcGIS.Mapping.OfficeIntegration.PowerPointInfo"/>
  </ds:schemaRefs>
</ds:datastoreItem>
</file>

<file path=customXml/itemProps33.xml><?xml version="1.0" encoding="utf-8"?>
<ds:datastoreItem xmlns:ds="http://schemas.openxmlformats.org/officeDocument/2006/customXml" ds:itemID="{7CFA97B3-C649-417F-B0D3-8FC6DA9F5B3B}">
  <ds:schemaRefs>
    <ds:schemaRef ds:uri="ESRI.ArcGIS.Mapping.OfficeIntegration.PowerPointInfo"/>
  </ds:schemaRefs>
</ds:datastoreItem>
</file>

<file path=customXml/itemProps34.xml><?xml version="1.0" encoding="utf-8"?>
<ds:datastoreItem xmlns:ds="http://schemas.openxmlformats.org/officeDocument/2006/customXml" ds:itemID="{16300F3D-B74B-4523-B193-DAC4E12710AA}">
  <ds:schemaRefs>
    <ds:schemaRef ds:uri="ESRI.ArcGIS.Mapping.OfficeIntegration.PowerPointInfo"/>
  </ds:schemaRefs>
</ds:datastoreItem>
</file>

<file path=customXml/itemProps35.xml><?xml version="1.0" encoding="utf-8"?>
<ds:datastoreItem xmlns:ds="http://schemas.openxmlformats.org/officeDocument/2006/customXml" ds:itemID="{738DC86F-82ED-4C82-B227-8547B71348CF}">
  <ds:schemaRefs>
    <ds:schemaRef ds:uri="ESRI.ArcGIS.Mapping.OfficeIntegration.PowerPointInfo"/>
  </ds:schemaRefs>
</ds:datastoreItem>
</file>

<file path=customXml/itemProps36.xml><?xml version="1.0" encoding="utf-8"?>
<ds:datastoreItem xmlns:ds="http://schemas.openxmlformats.org/officeDocument/2006/customXml" ds:itemID="{A7164327-9F72-4DEF-8E9B-7BC2D6B05216}">
  <ds:schemaRefs>
    <ds:schemaRef ds:uri="ESRI.ArcGIS.Mapping.OfficeIntegration.PowerPointInfo"/>
  </ds:schemaRefs>
</ds:datastoreItem>
</file>

<file path=customXml/itemProps37.xml><?xml version="1.0" encoding="utf-8"?>
<ds:datastoreItem xmlns:ds="http://schemas.openxmlformats.org/officeDocument/2006/customXml" ds:itemID="{D140C270-6D89-4C65-9416-7A1F22B15BAA}">
  <ds:schemaRefs>
    <ds:schemaRef ds:uri="ESRI.ArcGIS.Mapping.OfficeIntegration.PowerPointInfo"/>
  </ds:schemaRefs>
</ds:datastoreItem>
</file>

<file path=customXml/itemProps38.xml><?xml version="1.0" encoding="utf-8"?>
<ds:datastoreItem xmlns:ds="http://schemas.openxmlformats.org/officeDocument/2006/customXml" ds:itemID="{E12E4A53-118A-4389-BF28-0985ABA02BE5}">
  <ds:schemaRefs>
    <ds:schemaRef ds:uri="ESRI.ArcGIS.Mapping.OfficeIntegration.PowerPointInfo"/>
  </ds:schemaRefs>
</ds:datastoreItem>
</file>

<file path=customXml/itemProps39.xml><?xml version="1.0" encoding="utf-8"?>
<ds:datastoreItem xmlns:ds="http://schemas.openxmlformats.org/officeDocument/2006/customXml" ds:itemID="{CAD77E5A-8735-458B-9F32-7840E9498CEA}">
  <ds:schemaRefs>
    <ds:schemaRef ds:uri="ESRI.ArcGIS.Mapping.OfficeIntegration.PowerPointInfo"/>
  </ds:schemaRefs>
</ds:datastoreItem>
</file>

<file path=customXml/itemProps4.xml><?xml version="1.0" encoding="utf-8"?>
<ds:datastoreItem xmlns:ds="http://schemas.openxmlformats.org/officeDocument/2006/customXml" ds:itemID="{4BEC1C41-8D3C-450A-ACFA-29DA4717A730}">
  <ds:schemaRefs>
    <ds:schemaRef ds:uri="ESRI.ArcGIS.Mapping.OfficeIntegration.PowerPointInfo"/>
  </ds:schemaRefs>
</ds:datastoreItem>
</file>

<file path=customXml/itemProps40.xml><?xml version="1.0" encoding="utf-8"?>
<ds:datastoreItem xmlns:ds="http://schemas.openxmlformats.org/officeDocument/2006/customXml" ds:itemID="{7B2011CA-CCC3-45B2-8411-BCFF51618312}">
  <ds:schemaRefs>
    <ds:schemaRef ds:uri="ESRI.ArcGIS.Mapping.OfficeIntegration.PowerPointInfo"/>
  </ds:schemaRefs>
</ds:datastoreItem>
</file>

<file path=customXml/itemProps41.xml><?xml version="1.0" encoding="utf-8"?>
<ds:datastoreItem xmlns:ds="http://schemas.openxmlformats.org/officeDocument/2006/customXml" ds:itemID="{24743C39-1274-487F-AAB7-E5A0F1A76616}">
  <ds:schemaRefs>
    <ds:schemaRef ds:uri="ESRI.ArcGIS.Mapping.OfficeIntegration.PowerPointInfo"/>
  </ds:schemaRefs>
</ds:datastoreItem>
</file>

<file path=customXml/itemProps42.xml><?xml version="1.0" encoding="utf-8"?>
<ds:datastoreItem xmlns:ds="http://schemas.openxmlformats.org/officeDocument/2006/customXml" ds:itemID="{7BA9B4A2-3BF0-4A7B-86D6-E74524A70470}">
  <ds:schemaRefs>
    <ds:schemaRef ds:uri="ESRI.ArcGIS.Mapping.OfficeIntegration.PowerPointInfo"/>
  </ds:schemaRefs>
</ds:datastoreItem>
</file>

<file path=customXml/itemProps43.xml><?xml version="1.0" encoding="utf-8"?>
<ds:datastoreItem xmlns:ds="http://schemas.openxmlformats.org/officeDocument/2006/customXml" ds:itemID="{74A3D603-4C64-44AE-BE5E-5B740DC2356F}">
  <ds:schemaRefs>
    <ds:schemaRef ds:uri="ESRI.ArcGIS.Mapping.OfficeIntegration.PowerPointInfo"/>
  </ds:schemaRefs>
</ds:datastoreItem>
</file>

<file path=customXml/itemProps44.xml><?xml version="1.0" encoding="utf-8"?>
<ds:datastoreItem xmlns:ds="http://schemas.openxmlformats.org/officeDocument/2006/customXml" ds:itemID="{A4D9706A-74AB-458D-A11C-C84A218AE9F2}">
  <ds:schemaRefs>
    <ds:schemaRef ds:uri="ESRI.ArcGIS.Mapping.OfficeIntegration.PowerPointInfo"/>
  </ds:schemaRefs>
</ds:datastoreItem>
</file>

<file path=customXml/itemProps45.xml><?xml version="1.0" encoding="utf-8"?>
<ds:datastoreItem xmlns:ds="http://schemas.openxmlformats.org/officeDocument/2006/customXml" ds:itemID="{F1CCA59A-9BE4-40BA-913E-380317D53EF2}">
  <ds:schemaRefs>
    <ds:schemaRef ds:uri="ESRI.ArcGIS.Mapping.OfficeIntegration.PowerPointInfo"/>
  </ds:schemaRefs>
</ds:datastoreItem>
</file>

<file path=customXml/itemProps46.xml><?xml version="1.0" encoding="utf-8"?>
<ds:datastoreItem xmlns:ds="http://schemas.openxmlformats.org/officeDocument/2006/customXml" ds:itemID="{732D30A8-5F51-47A4-9EDE-BDC8F416ADBA}">
  <ds:schemaRefs>
    <ds:schemaRef ds:uri="ESRI.ArcGIS.Mapping.OfficeIntegration.PowerPointInfo"/>
  </ds:schemaRefs>
</ds:datastoreItem>
</file>

<file path=customXml/itemProps47.xml><?xml version="1.0" encoding="utf-8"?>
<ds:datastoreItem xmlns:ds="http://schemas.openxmlformats.org/officeDocument/2006/customXml" ds:itemID="{EBE40AE6-231B-4DB0-8C92-C419C6264E0F}">
  <ds:schemaRefs>
    <ds:schemaRef ds:uri="ESRI.ArcGIS.Mapping.OfficeIntegration.PowerPointInfo"/>
  </ds:schemaRefs>
</ds:datastoreItem>
</file>

<file path=customXml/itemProps48.xml><?xml version="1.0" encoding="utf-8"?>
<ds:datastoreItem xmlns:ds="http://schemas.openxmlformats.org/officeDocument/2006/customXml" ds:itemID="{E25BD7BD-36F8-49E0-98A1-FAE8D2E4F06A}">
  <ds:schemaRefs>
    <ds:schemaRef ds:uri="ESRI.ArcGIS.Mapping.OfficeIntegration.PowerPointInfo"/>
  </ds:schemaRefs>
</ds:datastoreItem>
</file>

<file path=customXml/itemProps49.xml><?xml version="1.0" encoding="utf-8"?>
<ds:datastoreItem xmlns:ds="http://schemas.openxmlformats.org/officeDocument/2006/customXml" ds:itemID="{E6B4E0C6-7AE6-441E-AE97-E3BB6C50DC8A}">
  <ds:schemaRefs>
    <ds:schemaRef ds:uri="ESRI.ArcGIS.Mapping.OfficeIntegration.PowerPointInfo"/>
  </ds:schemaRefs>
</ds:datastoreItem>
</file>

<file path=customXml/itemProps5.xml><?xml version="1.0" encoding="utf-8"?>
<ds:datastoreItem xmlns:ds="http://schemas.openxmlformats.org/officeDocument/2006/customXml" ds:itemID="{7CDC2E36-1289-4AB7-BCEC-341E5B10743E}">
  <ds:schemaRefs>
    <ds:schemaRef ds:uri="ESRI.ArcGIS.Mapping.OfficeIntegration.PowerPointInfo"/>
  </ds:schemaRefs>
</ds:datastoreItem>
</file>

<file path=customXml/itemProps50.xml><?xml version="1.0" encoding="utf-8"?>
<ds:datastoreItem xmlns:ds="http://schemas.openxmlformats.org/officeDocument/2006/customXml" ds:itemID="{521BD148-5EA4-4FF3-9FA4-3C5AC0C8D333}">
  <ds:schemaRefs>
    <ds:schemaRef ds:uri="ESRI.ArcGIS.Mapping.OfficeIntegration.PowerPointInfo"/>
  </ds:schemaRefs>
</ds:datastoreItem>
</file>

<file path=customXml/itemProps51.xml><?xml version="1.0" encoding="utf-8"?>
<ds:datastoreItem xmlns:ds="http://schemas.openxmlformats.org/officeDocument/2006/customXml" ds:itemID="{A4953A21-2743-40AC-B9BC-39DC68F665AB}">
  <ds:schemaRefs>
    <ds:schemaRef ds:uri="ESRI.ArcGIS.Mapping.OfficeIntegration.PowerPointInfo"/>
  </ds:schemaRefs>
</ds:datastoreItem>
</file>

<file path=customXml/itemProps52.xml><?xml version="1.0" encoding="utf-8"?>
<ds:datastoreItem xmlns:ds="http://schemas.openxmlformats.org/officeDocument/2006/customXml" ds:itemID="{AAF16194-D2BE-4BDF-B08E-9B23563F85F4}">
  <ds:schemaRefs>
    <ds:schemaRef ds:uri="ESRI.ArcGIS.Mapping.OfficeIntegration.PowerPointInfo"/>
  </ds:schemaRefs>
</ds:datastoreItem>
</file>

<file path=customXml/itemProps53.xml><?xml version="1.0" encoding="utf-8"?>
<ds:datastoreItem xmlns:ds="http://schemas.openxmlformats.org/officeDocument/2006/customXml" ds:itemID="{935CC4AF-2075-41D4-92F2-585855E85BBB}">
  <ds:schemaRefs>
    <ds:schemaRef ds:uri="ESRI.ArcGIS.Mapping.OfficeIntegration.PowerPointInfo"/>
  </ds:schemaRefs>
</ds:datastoreItem>
</file>

<file path=customXml/itemProps54.xml><?xml version="1.0" encoding="utf-8"?>
<ds:datastoreItem xmlns:ds="http://schemas.openxmlformats.org/officeDocument/2006/customXml" ds:itemID="{E54B2B9D-AE87-497C-98F5-23A95E68B754}">
  <ds:schemaRefs>
    <ds:schemaRef ds:uri="ESRI.ArcGIS.Mapping.OfficeIntegration.PowerPointInfo"/>
  </ds:schemaRefs>
</ds:datastoreItem>
</file>

<file path=customXml/itemProps55.xml><?xml version="1.0" encoding="utf-8"?>
<ds:datastoreItem xmlns:ds="http://schemas.openxmlformats.org/officeDocument/2006/customXml" ds:itemID="{D938DC66-9599-4745-9517-1B3B2F976EC2}">
  <ds:schemaRefs>
    <ds:schemaRef ds:uri="ESRI.ArcGIS.Mapping.OfficeIntegration.PowerPointInfo"/>
  </ds:schemaRefs>
</ds:datastoreItem>
</file>

<file path=customXml/itemProps56.xml><?xml version="1.0" encoding="utf-8"?>
<ds:datastoreItem xmlns:ds="http://schemas.openxmlformats.org/officeDocument/2006/customXml" ds:itemID="{36F8FB52-BB7A-4AE3-BDFD-C4FF72E766AB}">
  <ds:schemaRefs>
    <ds:schemaRef ds:uri="ESRI.ArcGIS.Mapping.OfficeIntegration.PowerPointInfo"/>
  </ds:schemaRefs>
</ds:datastoreItem>
</file>

<file path=customXml/itemProps57.xml><?xml version="1.0" encoding="utf-8"?>
<ds:datastoreItem xmlns:ds="http://schemas.openxmlformats.org/officeDocument/2006/customXml" ds:itemID="{2B66E8B9-8276-48E8-9340-1DE306135123}">
  <ds:schemaRefs>
    <ds:schemaRef ds:uri="ESRI.ArcGIS.Mapping.OfficeIntegration.PowerPointInfo"/>
  </ds:schemaRefs>
</ds:datastoreItem>
</file>

<file path=customXml/itemProps58.xml><?xml version="1.0" encoding="utf-8"?>
<ds:datastoreItem xmlns:ds="http://schemas.openxmlformats.org/officeDocument/2006/customXml" ds:itemID="{EC7AB4EE-2F68-4E0A-AFE6-E0F4195FB124}">
  <ds:schemaRefs>
    <ds:schemaRef ds:uri="ESRI.ArcGIS.Mapping.OfficeIntegration.PowerPointInfo"/>
  </ds:schemaRefs>
</ds:datastoreItem>
</file>

<file path=customXml/itemProps59.xml><?xml version="1.0" encoding="utf-8"?>
<ds:datastoreItem xmlns:ds="http://schemas.openxmlformats.org/officeDocument/2006/customXml" ds:itemID="{AE230A91-C872-4872-A1E4-9E7B5A3FF832}">
  <ds:schemaRefs>
    <ds:schemaRef ds:uri="ESRI.ArcGIS.Mapping.OfficeIntegration.PowerPointInfo"/>
  </ds:schemaRefs>
</ds:datastoreItem>
</file>

<file path=customXml/itemProps6.xml><?xml version="1.0" encoding="utf-8"?>
<ds:datastoreItem xmlns:ds="http://schemas.openxmlformats.org/officeDocument/2006/customXml" ds:itemID="{8D5C51B6-75AD-4B73-A8C5-8AEB2030D09A}">
  <ds:schemaRefs>
    <ds:schemaRef ds:uri="ESRI.ArcGIS.Mapping.OfficeIntegration.PowerPointInfo"/>
  </ds:schemaRefs>
</ds:datastoreItem>
</file>

<file path=customXml/itemProps60.xml><?xml version="1.0" encoding="utf-8"?>
<ds:datastoreItem xmlns:ds="http://schemas.openxmlformats.org/officeDocument/2006/customXml" ds:itemID="{7643C93E-F951-4E96-A9E0-464BCFFEC040}">
  <ds:schemaRefs>
    <ds:schemaRef ds:uri="ESRI.ArcGIS.Mapping.OfficeIntegration.PowerPointInfo"/>
  </ds:schemaRefs>
</ds:datastoreItem>
</file>

<file path=customXml/itemProps61.xml><?xml version="1.0" encoding="utf-8"?>
<ds:datastoreItem xmlns:ds="http://schemas.openxmlformats.org/officeDocument/2006/customXml" ds:itemID="{EEA3E140-3AAC-4093-8861-82DEFE05C3A4}">
  <ds:schemaRefs>
    <ds:schemaRef ds:uri="ESRI.ArcGIS.Mapping.OfficeIntegration.PowerPointInfo"/>
  </ds:schemaRefs>
</ds:datastoreItem>
</file>

<file path=customXml/itemProps62.xml><?xml version="1.0" encoding="utf-8"?>
<ds:datastoreItem xmlns:ds="http://schemas.openxmlformats.org/officeDocument/2006/customXml" ds:itemID="{1B53760B-8CF4-4DC2-B458-08E05BC32593}">
  <ds:schemaRefs>
    <ds:schemaRef ds:uri="ESRI.ArcGIS.Mapping.OfficeIntegration.PowerPointInfo"/>
  </ds:schemaRefs>
</ds:datastoreItem>
</file>

<file path=customXml/itemProps63.xml><?xml version="1.0" encoding="utf-8"?>
<ds:datastoreItem xmlns:ds="http://schemas.openxmlformats.org/officeDocument/2006/customXml" ds:itemID="{6AF8277D-09A8-4309-900C-E05D61586A5A}">
  <ds:schemaRefs>
    <ds:schemaRef ds:uri="ESRI.ArcGIS.Mapping.OfficeIntegration.PowerPointInfo"/>
  </ds:schemaRefs>
</ds:datastoreItem>
</file>

<file path=customXml/itemProps64.xml><?xml version="1.0" encoding="utf-8"?>
<ds:datastoreItem xmlns:ds="http://schemas.openxmlformats.org/officeDocument/2006/customXml" ds:itemID="{0A61BC9C-8C29-438C-8CD0-1365F90EF7A1}">
  <ds:schemaRefs>
    <ds:schemaRef ds:uri="ESRI.ArcGIS.Mapping.OfficeIntegration.PowerPointInfo"/>
  </ds:schemaRefs>
</ds:datastoreItem>
</file>

<file path=customXml/itemProps65.xml><?xml version="1.0" encoding="utf-8"?>
<ds:datastoreItem xmlns:ds="http://schemas.openxmlformats.org/officeDocument/2006/customXml" ds:itemID="{2FDDEB40-E41A-4D88-9DFD-8284B8BB23A9}">
  <ds:schemaRefs>
    <ds:schemaRef ds:uri="ESRI.ArcGIS.Mapping.OfficeIntegration.PowerPointInfo"/>
  </ds:schemaRefs>
</ds:datastoreItem>
</file>

<file path=customXml/itemProps66.xml><?xml version="1.0" encoding="utf-8"?>
<ds:datastoreItem xmlns:ds="http://schemas.openxmlformats.org/officeDocument/2006/customXml" ds:itemID="{E26D304A-3B57-49B9-89C4-4ACA4EA47928}">
  <ds:schemaRefs>
    <ds:schemaRef ds:uri="ESRI.ArcGIS.Mapping.OfficeIntegration.PowerPointInfo"/>
  </ds:schemaRefs>
</ds:datastoreItem>
</file>

<file path=customXml/itemProps67.xml><?xml version="1.0" encoding="utf-8"?>
<ds:datastoreItem xmlns:ds="http://schemas.openxmlformats.org/officeDocument/2006/customXml" ds:itemID="{0A7D7C9F-31E1-4577-9A79-FD83F6EE1C73}">
  <ds:schemaRefs>
    <ds:schemaRef ds:uri="ESRI.ArcGIS.Mapping.OfficeIntegration.PowerPointInfo"/>
  </ds:schemaRefs>
</ds:datastoreItem>
</file>

<file path=customXml/itemProps68.xml><?xml version="1.0" encoding="utf-8"?>
<ds:datastoreItem xmlns:ds="http://schemas.openxmlformats.org/officeDocument/2006/customXml" ds:itemID="{25909EE2-8EB1-4613-A91C-1E5A96BECF72}">
  <ds:schemaRefs>
    <ds:schemaRef ds:uri="ESRI.ArcGIS.Mapping.OfficeIntegration.PowerPointInfo"/>
  </ds:schemaRefs>
</ds:datastoreItem>
</file>

<file path=customXml/itemProps69.xml><?xml version="1.0" encoding="utf-8"?>
<ds:datastoreItem xmlns:ds="http://schemas.openxmlformats.org/officeDocument/2006/customXml" ds:itemID="{F66BBE66-EC93-4306-9E2D-75DA135B37F8}">
  <ds:schemaRefs>
    <ds:schemaRef ds:uri="ESRI.ArcGIS.Mapping.OfficeIntegration.PowerPointInfo"/>
  </ds:schemaRefs>
</ds:datastoreItem>
</file>

<file path=customXml/itemProps7.xml><?xml version="1.0" encoding="utf-8"?>
<ds:datastoreItem xmlns:ds="http://schemas.openxmlformats.org/officeDocument/2006/customXml" ds:itemID="{038BFDB4-6B03-4024-9EB5-275FA9A5D0BA}">
  <ds:schemaRefs>
    <ds:schemaRef ds:uri="ESRI.ArcGIS.Mapping.OfficeIntegration.PowerPointInfo"/>
  </ds:schemaRefs>
</ds:datastoreItem>
</file>

<file path=customXml/itemProps70.xml><?xml version="1.0" encoding="utf-8"?>
<ds:datastoreItem xmlns:ds="http://schemas.openxmlformats.org/officeDocument/2006/customXml" ds:itemID="{A1D6C314-6A66-444C-A580-BC203A5C452B}">
  <ds:schemaRefs>
    <ds:schemaRef ds:uri="ESRI.ArcGIS.Mapping.OfficeIntegration.PowerPointInfo"/>
  </ds:schemaRefs>
</ds:datastoreItem>
</file>

<file path=customXml/itemProps71.xml><?xml version="1.0" encoding="utf-8"?>
<ds:datastoreItem xmlns:ds="http://schemas.openxmlformats.org/officeDocument/2006/customXml" ds:itemID="{CA8E2ECB-624E-4251-8451-10105005A48E}">
  <ds:schemaRefs>
    <ds:schemaRef ds:uri="ESRI.ArcGIS.Mapping.OfficeIntegration.PowerPointInfo"/>
  </ds:schemaRefs>
</ds:datastoreItem>
</file>

<file path=customXml/itemProps72.xml><?xml version="1.0" encoding="utf-8"?>
<ds:datastoreItem xmlns:ds="http://schemas.openxmlformats.org/officeDocument/2006/customXml" ds:itemID="{15FED1DA-1D5C-4047-B8D1-8EF2985A8FC6}">
  <ds:schemaRefs>
    <ds:schemaRef ds:uri="ESRI.ArcGIS.Mapping.OfficeIntegration.PowerPointInfo"/>
  </ds:schemaRefs>
</ds:datastoreItem>
</file>

<file path=customXml/itemProps73.xml><?xml version="1.0" encoding="utf-8"?>
<ds:datastoreItem xmlns:ds="http://schemas.openxmlformats.org/officeDocument/2006/customXml" ds:itemID="{8FF1E5F4-223B-44C5-A64C-B2FF7A875069}">
  <ds:schemaRefs>
    <ds:schemaRef ds:uri="ESRI.ArcGIS.Mapping.OfficeIntegration.PowerPointInfo"/>
  </ds:schemaRefs>
</ds:datastoreItem>
</file>

<file path=customXml/itemProps74.xml><?xml version="1.0" encoding="utf-8"?>
<ds:datastoreItem xmlns:ds="http://schemas.openxmlformats.org/officeDocument/2006/customXml" ds:itemID="{31E0FC9A-0D98-4166-977E-639296B91420}">
  <ds:schemaRefs>
    <ds:schemaRef ds:uri="ESRI.ArcGIS.Mapping.OfficeIntegration.PowerPointInfo"/>
  </ds:schemaRefs>
</ds:datastoreItem>
</file>

<file path=customXml/itemProps75.xml><?xml version="1.0" encoding="utf-8"?>
<ds:datastoreItem xmlns:ds="http://schemas.openxmlformats.org/officeDocument/2006/customXml" ds:itemID="{CE268F2F-E11D-46F7-AADE-07D5F172F601}">
  <ds:schemaRefs>
    <ds:schemaRef ds:uri="ESRI.ArcGIS.Mapping.OfficeIntegration.PowerPointInfo"/>
  </ds:schemaRefs>
</ds:datastoreItem>
</file>

<file path=customXml/itemProps76.xml><?xml version="1.0" encoding="utf-8"?>
<ds:datastoreItem xmlns:ds="http://schemas.openxmlformats.org/officeDocument/2006/customXml" ds:itemID="{6921ECA7-3CAC-498F-BE36-53CD9B7AFF3D}">
  <ds:schemaRefs>
    <ds:schemaRef ds:uri="ESRI.ArcGIS.Mapping.OfficeIntegration.PowerPointInfo"/>
  </ds:schemaRefs>
</ds:datastoreItem>
</file>

<file path=customXml/itemProps77.xml><?xml version="1.0" encoding="utf-8"?>
<ds:datastoreItem xmlns:ds="http://schemas.openxmlformats.org/officeDocument/2006/customXml" ds:itemID="{3A0D39BB-3A8C-4278-83C6-66120612C2E6}">
  <ds:schemaRefs>
    <ds:schemaRef ds:uri="ESRI.ArcGIS.Mapping.OfficeIntegration.PowerPointInfo"/>
  </ds:schemaRefs>
</ds:datastoreItem>
</file>

<file path=customXml/itemProps78.xml><?xml version="1.0" encoding="utf-8"?>
<ds:datastoreItem xmlns:ds="http://schemas.openxmlformats.org/officeDocument/2006/customXml" ds:itemID="{A13ABAB0-6B0A-41F9-8346-E1E5476AAEE5}">
  <ds:schemaRefs>
    <ds:schemaRef ds:uri="ESRI.ArcGIS.Mapping.OfficeIntegration.PowerPointInfo"/>
  </ds:schemaRefs>
</ds:datastoreItem>
</file>

<file path=customXml/itemProps79.xml><?xml version="1.0" encoding="utf-8"?>
<ds:datastoreItem xmlns:ds="http://schemas.openxmlformats.org/officeDocument/2006/customXml" ds:itemID="{304284F6-8D2F-4658-B4A5-9C1AA03E809E}">
  <ds:schemaRefs>
    <ds:schemaRef ds:uri="ESRI.ArcGIS.Mapping.OfficeIntegration.PowerPointInfo"/>
  </ds:schemaRefs>
</ds:datastoreItem>
</file>

<file path=customXml/itemProps8.xml><?xml version="1.0" encoding="utf-8"?>
<ds:datastoreItem xmlns:ds="http://schemas.openxmlformats.org/officeDocument/2006/customXml" ds:itemID="{735896A3-26A2-4D07-AF22-248479BA5FB8}">
  <ds:schemaRefs>
    <ds:schemaRef ds:uri="ESRI.ArcGIS.Mapping.OfficeIntegration.PowerPointInfo"/>
  </ds:schemaRefs>
</ds:datastoreItem>
</file>

<file path=customXml/itemProps80.xml><?xml version="1.0" encoding="utf-8"?>
<ds:datastoreItem xmlns:ds="http://schemas.openxmlformats.org/officeDocument/2006/customXml" ds:itemID="{30CC6C9A-75DC-4E19-8C67-ECF72915FACD}">
  <ds:schemaRefs>
    <ds:schemaRef ds:uri="ESRI.ArcGIS.Mapping.OfficeIntegration.PowerPointInfo"/>
  </ds:schemaRefs>
</ds:datastoreItem>
</file>

<file path=customXml/itemProps81.xml><?xml version="1.0" encoding="utf-8"?>
<ds:datastoreItem xmlns:ds="http://schemas.openxmlformats.org/officeDocument/2006/customXml" ds:itemID="{774966D1-8CF5-4E37-B357-1FB12E0E9A64}">
  <ds:schemaRefs>
    <ds:schemaRef ds:uri="ESRI.ArcGIS.Mapping.OfficeIntegration.PowerPointInfo"/>
  </ds:schemaRefs>
</ds:datastoreItem>
</file>

<file path=customXml/itemProps82.xml><?xml version="1.0" encoding="utf-8"?>
<ds:datastoreItem xmlns:ds="http://schemas.openxmlformats.org/officeDocument/2006/customXml" ds:itemID="{EFFAFDBA-E0EB-45C6-9EF6-680A20BAF6B0}">
  <ds:schemaRefs>
    <ds:schemaRef ds:uri="ESRI.ArcGIS.Mapping.OfficeIntegration.PowerPointInfo"/>
  </ds:schemaRefs>
</ds:datastoreItem>
</file>

<file path=customXml/itemProps83.xml><?xml version="1.0" encoding="utf-8"?>
<ds:datastoreItem xmlns:ds="http://schemas.openxmlformats.org/officeDocument/2006/customXml" ds:itemID="{EB55FDFC-4069-4D15-BEB0-5048B4747CD7}">
  <ds:schemaRefs>
    <ds:schemaRef ds:uri="ESRI.ArcGIS.Mapping.OfficeIntegration.PowerPointInfo"/>
  </ds:schemaRefs>
</ds:datastoreItem>
</file>

<file path=customXml/itemProps9.xml><?xml version="1.0" encoding="utf-8"?>
<ds:datastoreItem xmlns:ds="http://schemas.openxmlformats.org/officeDocument/2006/customXml" ds:itemID="{2244C2D5-77D0-4BFD-A8FD-20471ACFCC15}">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emplate>Hardcover</Template>
  <TotalTime>46038</TotalTime>
  <Words>433</Words>
  <Application>Microsoft Office PowerPoint</Application>
  <PresentationFormat>On-screen Show (4:3)</PresentationFormat>
  <Paragraphs>53</Paragraphs>
  <Slides>12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Book Antiqua</vt:lpstr>
      <vt:lpstr>Cambria</vt:lpstr>
      <vt:lpstr>Times New Roman</vt:lpstr>
      <vt:lpstr>Wingdings</vt:lpstr>
      <vt:lpstr>Hardcover</vt:lpstr>
      <vt:lpstr>Planning Commission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Planning Commission</dc:title>
  <dc:creator>v2</dc:creator>
  <cp:lastModifiedBy>Josh Smith</cp:lastModifiedBy>
  <cp:revision>450</cp:revision>
  <cp:lastPrinted>2020-11-19T22:11:47Z</cp:lastPrinted>
  <dcterms:created xsi:type="dcterms:W3CDTF">2012-06-05T15:20:07Z</dcterms:created>
  <dcterms:modified xsi:type="dcterms:W3CDTF">2020-12-15T23:24:38Z</dcterms:modified>
</cp:coreProperties>
</file>